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4"/>
  </p:notesMasterIdLst>
  <p:sldIdLst>
    <p:sldId id="258" r:id="rId2"/>
    <p:sldId id="256" r:id="rId3"/>
  </p:sldIdLst>
  <p:sldSz cx="21383625" cy="30275213"/>
  <p:notesSz cx="9931400" cy="14351000"/>
  <p:embeddedFontLst>
    <p:embeddedFont>
      <p:font typeface="Times" pitchFamily="18" charset="0"/>
      <p:regular r:id="rId5"/>
      <p:bold r:id="rId6"/>
      <p:italic r:id="rId7"/>
      <p:boldItalic r:id="rId8"/>
    </p:embeddedFont>
    <p:embeddedFont>
      <p:font typeface="Noto Sans SemBd"/>
      <p:bold r:id="rId9"/>
      <p:boldItalic r:id="rId10"/>
    </p:embeddedFont>
    <p:embeddedFont>
      <p:font typeface="Calibri" pitchFamily="34" charset="0"/>
      <p:regular r:id="rId11"/>
      <p:bold r:id="rId12"/>
      <p:italic r:id="rId13"/>
      <p:boldItalic r:id="rId14"/>
    </p:embeddedFont>
    <p:embeddedFont>
      <p:font typeface="Segoe UI Light" pitchFamily="34" charset="0"/>
      <p:regular r:id="rId15"/>
      <p:italic r:id="rId16"/>
    </p:embeddedFont>
    <p:embeddedFont>
      <p:font typeface="Segoe UI" pitchFamily="34" charset="0"/>
      <p:regular r:id="rId17"/>
      <p:bold r:id="rId18"/>
      <p:italic r:id="rId19"/>
      <p:boldItalic r:id="rId20"/>
    </p:embeddedFont>
    <p:embeddedFont>
      <p:font typeface="ＭＳ Ｐゴシック" pitchFamily="34" charset="-128"/>
      <p:regular r:id="rId21"/>
    </p:embeddedFont>
    <p:embeddedFont>
      <p:font typeface="Noto Sans Disp Light"/>
      <p:regular r:id="rId22"/>
      <p:italic r:id="rId23"/>
    </p:embeddedFont>
    <p:embeddedFont>
      <p:font typeface="Noto Sans Disp Cond SemBd"/>
      <p:bold r:id="rId24"/>
      <p:boldItalic r:id="rId25"/>
    </p:embeddedFont>
    <p:embeddedFont>
      <p:font typeface="Noto Sans Disp"/>
      <p:regular r:id="rId26"/>
      <p:bold r:id="rId27"/>
      <p:italic r:id="rId28"/>
      <p:boldItalic r:id="rId29"/>
    </p:embeddedFont>
    <p:embeddedFont>
      <p:font typeface="Noto Sans Disp SemBd"/>
      <p:bold r:id="rId30"/>
      <p:boldItalic r:id="rId31"/>
    </p:embeddedFont>
  </p:embeddedFontLst>
  <p:defaultTextStyle>
    <a:defPPr>
      <a:defRPr lang="pt-BR"/>
    </a:defPPr>
    <a:lvl1pPr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1pPr>
    <a:lvl2pPr marL="322263" indent="13493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2pPr>
    <a:lvl3pPr marL="646113" indent="26828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3pPr>
    <a:lvl4pPr marL="968375" indent="40322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4pPr>
    <a:lvl5pPr marL="1292225" indent="53657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4047">
          <p15:clr>
            <a:srgbClr val="A4A3A4"/>
          </p15:clr>
        </p15:guide>
        <p15:guide id="2" orient="horz" pos="18517">
          <p15:clr>
            <a:srgbClr val="A4A3A4"/>
          </p15:clr>
        </p15:guide>
        <p15:guide id="3" pos="3019">
          <p15:clr>
            <a:srgbClr val="A4A3A4"/>
          </p15:clr>
        </p15:guide>
        <p15:guide id="4" pos="8187">
          <p15:clr>
            <a:srgbClr val="A4A3A4"/>
          </p15:clr>
        </p15:guide>
        <p15:guide id="5" pos="339">
          <p15:clr>
            <a:srgbClr val="A4A3A4"/>
          </p15:clr>
        </p15:guide>
        <p15:guide id="6" pos="13131">
          <p15:clr>
            <a:srgbClr val="A4A3A4"/>
          </p15:clr>
        </p15:guide>
        <p15:guide id="7" pos="2791">
          <p15:clr>
            <a:srgbClr val="A4A3A4"/>
          </p15:clr>
        </p15:guide>
        <p15:guide id="8" pos="7960">
          <p15:clr>
            <a:srgbClr val="A4A3A4"/>
          </p15:clr>
        </p15:guide>
        <p15:guide id="9" orient="horz" pos="36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7" autoAdjust="0"/>
    <p:restoredTop sz="94660"/>
  </p:normalViewPr>
  <p:slideViewPr>
    <p:cSldViewPr showGuides="1">
      <p:cViewPr>
        <p:scale>
          <a:sx n="25" d="100"/>
          <a:sy n="25" d="100"/>
        </p:scale>
        <p:origin x="-2261" y="-58"/>
      </p:cViewPr>
      <p:guideLst>
        <p:guide orient="horz" pos="4047"/>
        <p:guide orient="horz" pos="18517"/>
        <p:guide orient="horz" pos="3684"/>
        <p:guide pos="3019"/>
        <p:guide pos="8187"/>
        <p:guide pos="339"/>
        <p:guide pos="13131"/>
        <p:guide pos="2791"/>
        <p:guide pos="79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heme" Target="theme/them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presProps" Target="pres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font" Target="fonts/font27.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 xmlns:a16="http://schemas.microsoft.com/office/drawing/2014/main"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17-Jun-19</a:t>
            </a:fld>
            <a:endParaRPr lang="en-US" altLang="en-US"/>
          </a:p>
        </p:txBody>
      </p:sp>
      <p:sp>
        <p:nvSpPr>
          <p:cNvPr id="4" name="Slide Image Placeholder 3">
            <a:extLst>
              <a:ext uri="{FF2B5EF4-FFF2-40B4-BE49-F238E27FC236}">
                <a16:creationId xmlns="" xmlns:a16="http://schemas.microsoft.com/office/drawing/2014/main" id="{3DEF6A92-686D-412A-B91D-1FB353A8DB6A}"/>
              </a:ext>
            </a:extLst>
          </p:cNvPr>
          <p:cNvSpPr>
            <a:spLocks noGrp="1" noRot="1" noChangeAspect="1"/>
          </p:cNvSpPr>
          <p:nvPr>
            <p:ph type="sldImg" idx="2"/>
          </p:nvPr>
        </p:nvSpPr>
        <p:spPr>
          <a:xfrm>
            <a:off x="3065463" y="1076325"/>
            <a:ext cx="3800475"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 xmlns:a16="http://schemas.microsoft.com/office/drawing/2014/main"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 xmlns:a16="http://schemas.microsoft.com/office/drawing/2014/main"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 xmlns:a16="http://schemas.microsoft.com/office/drawing/2014/main"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ＭＳ Ｐゴシック" charset="0"/>
      </a:defRPr>
    </a:lvl1pPr>
    <a:lvl2pPr marL="32226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2pPr>
    <a:lvl3pPr marL="64611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3pPr>
    <a:lvl4pPr marL="96837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4pPr>
    <a:lvl5pPr marL="129222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5pPr>
    <a:lvl6pPr marL="1615745" algn="l" defTabSz="323149" rtl="0" eaLnBrk="1" latinLnBrk="0" hangingPunct="1">
      <a:defRPr sz="848" kern="1200">
        <a:solidFill>
          <a:schemeClr val="tx1"/>
        </a:solidFill>
        <a:latin typeface="+mn-lt"/>
        <a:ea typeface="+mn-ea"/>
        <a:cs typeface="+mn-cs"/>
      </a:defRPr>
    </a:lvl6pPr>
    <a:lvl7pPr marL="1938894" algn="l" defTabSz="323149" rtl="0" eaLnBrk="1" latinLnBrk="0" hangingPunct="1">
      <a:defRPr sz="848" kern="1200">
        <a:solidFill>
          <a:schemeClr val="tx1"/>
        </a:solidFill>
        <a:latin typeface="+mn-lt"/>
        <a:ea typeface="+mn-ea"/>
        <a:cs typeface="+mn-cs"/>
      </a:defRPr>
    </a:lvl7pPr>
    <a:lvl8pPr marL="2262043" algn="l" defTabSz="323149" rtl="0" eaLnBrk="1" latinLnBrk="0" hangingPunct="1">
      <a:defRPr sz="848" kern="1200">
        <a:solidFill>
          <a:schemeClr val="tx1"/>
        </a:solidFill>
        <a:latin typeface="+mn-lt"/>
        <a:ea typeface="+mn-ea"/>
        <a:cs typeface="+mn-cs"/>
      </a:defRPr>
    </a:lvl8pPr>
    <a:lvl9pPr marL="2585192" algn="l" defTabSz="323149" rtl="0" eaLnBrk="1" latinLnBrk="0" hangingPunct="1">
      <a:defRPr sz="8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 xmlns:a16="http://schemas.microsoft.com/office/drawing/2014/main" id="{E33A113B-03C2-4072-8BAF-982D040B0D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 xmlns:a16="http://schemas.microsoft.com/office/drawing/2014/main" id="{E33A113B-03C2-4072-8BAF-982D040B0D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2</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5556250" y="2320925"/>
            <a:ext cx="10042525" cy="11437938"/>
            <a:chOff x="-5556250" y="2320925"/>
            <a:chExt cx="10042525" cy="11437938"/>
          </a:xfrm>
        </p:grpSpPr>
        <p:graphicFrame>
          <p:nvGraphicFramePr>
            <p:cNvPr id="4" name="Object 7">
              <a:extLst>
                <a:ext uri="{FF2B5EF4-FFF2-40B4-BE49-F238E27FC236}">
                  <a16:creationId xmlns="" xmlns:a16="http://schemas.microsoft.com/office/drawing/2014/main"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224"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 xmlns:a16="http://schemas.microsoft.com/office/drawing/2014/main"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 xmlns:a16="http://schemas.microsoft.com/office/drawing/2014/main" id="{C8C40757-DA14-4EBD-84FE-162BCB3633F9}"/>
                </a:ext>
              </a:extLst>
            </p:cNvPr>
            <p:cNvSpPr txBox="1">
              <a:spLocks noChangeArrowheads="1"/>
            </p:cNvSpPr>
            <p:nvPr/>
          </p:nvSpPr>
          <p:spPr bwMode="auto">
            <a:xfrm rot="2731394">
              <a:off x="348536" y="8296163"/>
              <a:ext cx="2663871" cy="58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3200" dirty="0" smtClean="0">
                  <a:solidFill>
                    <a:schemeClr val="bg1"/>
                  </a:solidFill>
                  <a:latin typeface="Noto Sans Disp" panose="020B0502040504020204" pitchFamily="34"/>
                  <a:cs typeface="Noto Sans Disp" panose="020B0502040504020204" pitchFamily="34"/>
                </a:rPr>
                <a:t>2019</a:t>
              </a:r>
              <a:endParaRPr lang="pt-PT" altLang="pt-PT" sz="3200"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 xmlns:a16="http://schemas.microsoft.com/office/drawing/2014/main"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22263" y="27508200"/>
            <a:ext cx="363537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 xmlns:a16="http://schemas.microsoft.com/office/drawing/2014/main"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7838" y="28819475"/>
            <a:ext cx="401161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 xmlns:a16="http://schemas.microsoft.com/office/drawing/2014/main" id="{B235238D-7AAA-497D-B010-35951FD9F0C6}"/>
              </a:ext>
            </a:extLst>
          </p:cNvPr>
          <p:cNvSpPr>
            <a:spLocks noGrp="1" noChangeArrowheads="1"/>
          </p:cNvSpPr>
          <p:nvPr userDrawn="1">
            <p:ph type="title"/>
          </p:nvPr>
        </p:nvSpPr>
        <p:spPr bwMode="auto">
          <a:xfrm>
            <a:off x="4755214" y="1709365"/>
            <a:ext cx="16090250" cy="1638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7BF240F4-BD4D-4B87-9834-84A4B4C3BDA6}"/>
              </a:ext>
            </a:extLst>
          </p:cNvPr>
          <p:cNvSpPr>
            <a:spLocks noGrp="1" noChangeArrowheads="1"/>
          </p:cNvSpPr>
          <p:nvPr>
            <p:ph type="title"/>
          </p:nvPr>
        </p:nvSpPr>
        <p:spPr bwMode="auto">
          <a:xfrm>
            <a:off x="1603375" y="2690813"/>
            <a:ext cx="1817687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 xmlns:a16="http://schemas.microsoft.com/office/drawing/2014/main" id="{E09B4117-AA96-4690-B77E-B1C7F4C13343}"/>
              </a:ext>
            </a:extLst>
          </p:cNvPr>
          <p:cNvSpPr>
            <a:spLocks noGrp="1" noChangeArrowheads="1"/>
          </p:cNvSpPr>
          <p:nvPr>
            <p:ph type="body" idx="1"/>
          </p:nvPr>
        </p:nvSpPr>
        <p:spPr bwMode="auto">
          <a:xfrm>
            <a:off x="1603375" y="8745538"/>
            <a:ext cx="18176875" cy="181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 xmlns:a16="http://schemas.microsoft.com/office/drawing/2014/main" id="{00278B6D-906B-4AFF-A162-3D886F86D939}"/>
              </a:ext>
            </a:extLst>
          </p:cNvPr>
          <p:cNvSpPr>
            <a:spLocks noGrp="1" noChangeArrowheads="1"/>
          </p:cNvSpPr>
          <p:nvPr>
            <p:ph type="dt" sz="half" idx="2"/>
          </p:nvPr>
        </p:nvSpPr>
        <p:spPr bwMode="auto">
          <a:xfrm>
            <a:off x="160337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6400">
                <a:latin typeface="Times" charset="0"/>
                <a:ea typeface="+mn-ea"/>
                <a:cs typeface="+mn-cs"/>
              </a:defRPr>
            </a:lvl1pPr>
          </a:lstStyle>
          <a:p>
            <a:pPr>
              <a:defRPr/>
            </a:pPr>
            <a:endParaRPr lang="pt-PT"/>
          </a:p>
        </p:txBody>
      </p:sp>
      <p:sp>
        <p:nvSpPr>
          <p:cNvPr id="1029" name="Rectangle 5">
            <a:extLst>
              <a:ext uri="{FF2B5EF4-FFF2-40B4-BE49-F238E27FC236}">
                <a16:creationId xmlns="" xmlns:a16="http://schemas.microsoft.com/office/drawing/2014/main" id="{95A8DBC5-EC1B-4DD1-A771-7A0308657EE5}"/>
              </a:ext>
            </a:extLst>
          </p:cNvPr>
          <p:cNvSpPr>
            <a:spLocks noGrp="1" noChangeArrowheads="1"/>
          </p:cNvSpPr>
          <p:nvPr>
            <p:ph type="ftr" sz="quarter" idx="3"/>
          </p:nvPr>
        </p:nvSpPr>
        <p:spPr bwMode="auto">
          <a:xfrm>
            <a:off x="7305675" y="27584400"/>
            <a:ext cx="677227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6400">
                <a:latin typeface="Times" charset="0"/>
                <a:ea typeface="+mn-ea"/>
                <a:cs typeface="+mn-cs"/>
              </a:defRPr>
            </a:lvl1pPr>
          </a:lstStyle>
          <a:p>
            <a:pPr>
              <a:defRPr/>
            </a:pPr>
            <a:endParaRPr lang="pt-PT"/>
          </a:p>
        </p:txBody>
      </p:sp>
      <p:sp>
        <p:nvSpPr>
          <p:cNvPr id="1030" name="Rectangle 6">
            <a:extLst>
              <a:ext uri="{FF2B5EF4-FFF2-40B4-BE49-F238E27FC236}">
                <a16:creationId xmlns="" xmlns:a16="http://schemas.microsoft.com/office/drawing/2014/main" id="{3C143462-0BEF-4A02-BFBC-8A9EEAC61941}"/>
              </a:ext>
            </a:extLst>
          </p:cNvPr>
          <p:cNvSpPr>
            <a:spLocks noGrp="1" noChangeArrowheads="1"/>
          </p:cNvSpPr>
          <p:nvPr>
            <p:ph type="sldNum" sz="quarter" idx="4"/>
          </p:nvPr>
        </p:nvSpPr>
        <p:spPr bwMode="auto">
          <a:xfrm>
            <a:off x="1532572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6400"/>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4175125" rtl="0" fontAlgn="base">
        <a:spcBef>
          <a:spcPct val="0"/>
        </a:spcBef>
        <a:spcAft>
          <a:spcPct val="0"/>
        </a:spcAft>
        <a:defRPr lang="pt-BR" altLang="en-US" sz="6600"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457200" algn="ctr" defTabSz="4175125" rtl="0" eaLnBrk="1" fontAlgn="base" hangingPunct="1">
        <a:spcBef>
          <a:spcPct val="0"/>
        </a:spcBef>
        <a:spcAft>
          <a:spcPct val="0"/>
        </a:spcAft>
        <a:defRPr sz="20100">
          <a:solidFill>
            <a:schemeClr val="tx2"/>
          </a:solidFill>
          <a:latin typeface="Times" charset="0"/>
        </a:defRPr>
      </a:lvl6pPr>
      <a:lvl7pPr marL="914400" algn="ctr" defTabSz="4175125" rtl="0" eaLnBrk="1" fontAlgn="base" hangingPunct="1">
        <a:spcBef>
          <a:spcPct val="0"/>
        </a:spcBef>
        <a:spcAft>
          <a:spcPct val="0"/>
        </a:spcAft>
        <a:defRPr sz="20100">
          <a:solidFill>
            <a:schemeClr val="tx2"/>
          </a:solidFill>
          <a:latin typeface="Times" charset="0"/>
        </a:defRPr>
      </a:lvl7pPr>
      <a:lvl8pPr marL="1371600" algn="ctr" defTabSz="4175125" rtl="0" eaLnBrk="1" fontAlgn="base" hangingPunct="1">
        <a:spcBef>
          <a:spcPct val="0"/>
        </a:spcBef>
        <a:spcAft>
          <a:spcPct val="0"/>
        </a:spcAft>
        <a:defRPr sz="20100">
          <a:solidFill>
            <a:schemeClr val="tx2"/>
          </a:solidFill>
          <a:latin typeface="Times" charset="0"/>
        </a:defRPr>
      </a:lvl8pPr>
      <a:lvl9pPr marL="1828800" algn="ctr" defTabSz="4175125" rtl="0" eaLnBrk="1" fontAlgn="base" hangingPunct="1">
        <a:spcBef>
          <a:spcPct val="0"/>
        </a:spcBef>
        <a:spcAft>
          <a:spcPct val="0"/>
        </a:spcAft>
        <a:defRPr sz="20100">
          <a:solidFill>
            <a:schemeClr val="tx2"/>
          </a:solidFill>
          <a:latin typeface="Times" charset="0"/>
        </a:defRPr>
      </a:lvl9pPr>
    </p:titleStyle>
    <p:bodyStyle>
      <a:lvl1pPr marL="1565275" indent="-1565275" algn="l" defTabSz="4175125" rtl="0" fontAlgn="base">
        <a:spcBef>
          <a:spcPct val="20000"/>
        </a:spcBef>
        <a:spcAft>
          <a:spcPct val="0"/>
        </a:spcAft>
        <a:buChar char="•"/>
        <a:defRPr sz="14600">
          <a:solidFill>
            <a:schemeClr val="tx1"/>
          </a:solidFill>
          <a:latin typeface="+mn-lt"/>
          <a:ea typeface="MS PGothic" panose="020B0600070205080204" pitchFamily="34" charset="-128"/>
          <a:cs typeface="ＭＳ Ｐゴシック" charset="0"/>
        </a:defRPr>
      </a:lvl1pPr>
      <a:lvl2pPr marL="3392488" indent="-1304925" algn="l" defTabSz="4175125" rtl="0" fontAlgn="base">
        <a:spcBef>
          <a:spcPct val="20000"/>
        </a:spcBef>
        <a:spcAft>
          <a:spcPct val="0"/>
        </a:spcAft>
        <a:buChar char="–"/>
        <a:defRPr sz="12800">
          <a:solidFill>
            <a:schemeClr val="tx1"/>
          </a:solidFill>
          <a:latin typeface="+mn-lt"/>
          <a:ea typeface="MS PGothic" panose="020B0600070205080204" pitchFamily="34" charset="-128"/>
        </a:defRPr>
      </a:lvl2pPr>
      <a:lvl3pPr marL="5219700" indent="-1044575" algn="l" defTabSz="4175125" rtl="0" fontAlgn="base">
        <a:spcBef>
          <a:spcPct val="20000"/>
        </a:spcBef>
        <a:spcAft>
          <a:spcPct val="0"/>
        </a:spcAft>
        <a:buChar char="•"/>
        <a:defRPr sz="11000">
          <a:solidFill>
            <a:schemeClr val="tx1"/>
          </a:solidFill>
          <a:latin typeface="+mn-lt"/>
          <a:ea typeface="MS PGothic" panose="020B0600070205080204" pitchFamily="34" charset="-128"/>
        </a:defRPr>
      </a:lvl3pPr>
      <a:lvl4pPr marL="7307263" indent="-1042988" algn="l" defTabSz="4175125" rtl="0" fontAlgn="base">
        <a:spcBef>
          <a:spcPct val="20000"/>
        </a:spcBef>
        <a:spcAft>
          <a:spcPct val="0"/>
        </a:spcAft>
        <a:buChar char="–"/>
        <a:defRPr sz="9100">
          <a:solidFill>
            <a:schemeClr val="tx1"/>
          </a:solidFill>
          <a:latin typeface="+mn-lt"/>
          <a:ea typeface="MS PGothic" panose="020B0600070205080204" pitchFamily="34" charset="-128"/>
        </a:defRPr>
      </a:lvl4pPr>
      <a:lvl5pPr marL="9396413" indent="-1044575" algn="l" defTabSz="4175125" rtl="0" fontAlgn="base">
        <a:spcBef>
          <a:spcPct val="20000"/>
        </a:spcBef>
        <a:spcAft>
          <a:spcPct val="0"/>
        </a:spcAft>
        <a:buChar char="»"/>
        <a:defRPr sz="9100">
          <a:solidFill>
            <a:schemeClr val="tx1"/>
          </a:solidFill>
          <a:latin typeface="+mn-lt"/>
          <a:ea typeface="MS PGothic" panose="020B0600070205080204" pitchFamily="34" charset="-128"/>
        </a:defRPr>
      </a:lvl5pPr>
      <a:lvl6pPr marL="9853613" indent="-1044575" algn="l" defTabSz="4175125" rtl="0" eaLnBrk="1" fontAlgn="base" hangingPunct="1">
        <a:spcBef>
          <a:spcPct val="20000"/>
        </a:spcBef>
        <a:spcAft>
          <a:spcPct val="0"/>
        </a:spcAft>
        <a:buChar char="»"/>
        <a:defRPr sz="9100">
          <a:solidFill>
            <a:schemeClr val="tx1"/>
          </a:solidFill>
          <a:latin typeface="+mn-lt"/>
        </a:defRPr>
      </a:lvl6pPr>
      <a:lvl7pPr marL="10310813" indent="-1044575" algn="l" defTabSz="4175125" rtl="0" eaLnBrk="1" fontAlgn="base" hangingPunct="1">
        <a:spcBef>
          <a:spcPct val="20000"/>
        </a:spcBef>
        <a:spcAft>
          <a:spcPct val="0"/>
        </a:spcAft>
        <a:buChar char="»"/>
        <a:defRPr sz="9100">
          <a:solidFill>
            <a:schemeClr val="tx1"/>
          </a:solidFill>
          <a:latin typeface="+mn-lt"/>
        </a:defRPr>
      </a:lvl7pPr>
      <a:lvl8pPr marL="10768013" indent="-1044575" algn="l" defTabSz="4175125" rtl="0" eaLnBrk="1" fontAlgn="base" hangingPunct="1">
        <a:spcBef>
          <a:spcPct val="20000"/>
        </a:spcBef>
        <a:spcAft>
          <a:spcPct val="0"/>
        </a:spcAft>
        <a:buChar char="»"/>
        <a:defRPr sz="9100">
          <a:solidFill>
            <a:schemeClr val="tx1"/>
          </a:solidFill>
          <a:latin typeface="+mn-lt"/>
        </a:defRPr>
      </a:lvl8pPr>
      <a:lvl9pPr marL="11225213" indent="-1044575" algn="l" defTabSz="4175125" rtl="0" eaLnBrk="1" fontAlgn="base" hangingPunct="1">
        <a:spcBef>
          <a:spcPct val="20000"/>
        </a:spcBef>
        <a:spcAft>
          <a:spcPct val="0"/>
        </a:spcAft>
        <a:buChar char="»"/>
        <a:defRPr sz="91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google.com/get/noto/" TargetMode="Externa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00" y="1"/>
            <a:ext cx="21398454" cy="30260440"/>
          </a:xfrm>
          <a:prstGeom prst="rect">
            <a:avLst/>
          </a:prstGeom>
          <a:noFill/>
          <a:extLst>
            <a:ext uri="{909E8E84-426E-40DD-AFC4-6F175D3DCCD1}">
              <a14:hiddenFill xmlns:a14="http://schemas.microsoft.com/office/drawing/2010/main">
                <a:solidFill>
                  <a:srgbClr val="FFFFFF"/>
                </a:solidFill>
              </a14:hiddenFill>
            </a:ext>
          </a:extLst>
        </p:spPr>
      </p:pic>
      <p:sp>
        <p:nvSpPr>
          <p:cNvPr id="3077" name="TextBox 11">
            <a:extLst>
              <a:ext uri="{FF2B5EF4-FFF2-40B4-BE49-F238E27FC236}">
                <a16:creationId xmlns="" xmlns:a16="http://schemas.microsoft.com/office/drawing/2014/main" id="{9055156A-A91C-462A-92B5-C276AC8F90D7}"/>
              </a:ext>
            </a:extLst>
          </p:cNvPr>
          <p:cNvSpPr txBox="1">
            <a:spLocks noChangeArrowheads="1"/>
          </p:cNvSpPr>
          <p:nvPr/>
        </p:nvSpPr>
        <p:spPr bwMode="auto">
          <a:xfrm>
            <a:off x="4789488" y="14122084"/>
            <a:ext cx="7840662" cy="5480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2400"/>
              </a:spcBef>
              <a:spcAft>
                <a:spcPts val="1200"/>
              </a:spcAft>
              <a:defRPr/>
            </a:pPr>
            <a:r>
              <a:rPr lang="en-US" altLang="en-US" sz="3200" dirty="0">
                <a:solidFill>
                  <a:srgbClr val="019FE0"/>
                </a:solidFill>
                <a:latin typeface="+mj-lt"/>
                <a:cs typeface="Arial" panose="020B0604020202020204" pitchFamily="34" charset="0"/>
              </a:rPr>
              <a:t>Abstract</a:t>
            </a:r>
          </a:p>
          <a:p>
            <a:pPr>
              <a:lnSpc>
                <a:spcPct val="120000"/>
              </a:lnSpc>
              <a:defRPr/>
            </a:pPr>
            <a:r>
              <a:rPr lang="pt-PT" altLang="en-US" sz="2500" dirty="0">
                <a:latin typeface="+mj-lt"/>
                <a:cs typeface="Segoe UI" panose="020B0502040204020203" pitchFamily="34" charset="0"/>
              </a:rPr>
              <a:t>The </a:t>
            </a:r>
            <a:r>
              <a:rPr lang="pt-PT" altLang="en-US" sz="2500" dirty="0" smtClean="0">
                <a:latin typeface="+mj-lt"/>
                <a:cs typeface="Segoe UI" panose="020B0502040204020203" pitchFamily="34" charset="0"/>
              </a:rPr>
              <a:t>proliferation </a:t>
            </a:r>
            <a:r>
              <a:rPr lang="pt-PT" altLang="en-US" sz="2500" dirty="0">
                <a:latin typeface="+mj-lt"/>
                <a:cs typeface="Segoe UI" panose="020B0502040204020203" pitchFamily="34" charset="0"/>
              </a:rPr>
              <a:t>of mobile devices for monitoring vital signs and physical activity is enhancing the emergence of a new healthcare paradigm. </a:t>
            </a:r>
          </a:p>
          <a:p>
            <a:pPr>
              <a:lnSpc>
                <a:spcPct val="120000"/>
              </a:lnSpc>
              <a:defRPr/>
            </a:pPr>
            <a:r>
              <a:rPr lang="pt-PT" altLang="en-US" sz="2500" dirty="0" smtClean="0">
                <a:latin typeface="+mj-lt"/>
                <a:cs typeface="Segoe UI" panose="020B0502040204020203" pitchFamily="34" charset="0"/>
              </a:rPr>
              <a:t>We suggest the </a:t>
            </a:r>
            <a:r>
              <a:rPr lang="pt-PT" altLang="en-US" sz="2500" dirty="0">
                <a:latin typeface="+mj-lt"/>
                <a:cs typeface="Segoe UI" panose="020B0502040204020203" pitchFamily="34" charset="0"/>
              </a:rPr>
              <a:t>integration of smart devices with air quality monitors in a personal healthcare system to answer some </a:t>
            </a:r>
            <a:r>
              <a:rPr lang="pt-PT" altLang="en-US" sz="2500" dirty="0" smtClean="0">
                <a:latin typeface="+mj-lt"/>
                <a:cs typeface="Segoe UI" panose="020B0502040204020203" pitchFamily="34" charset="0"/>
              </a:rPr>
              <a:t>limitations </a:t>
            </a:r>
            <a:r>
              <a:rPr lang="pt-PT" altLang="en-US" sz="2500" dirty="0">
                <a:latin typeface="+mj-lt"/>
                <a:cs typeface="Segoe UI" panose="020B0502040204020203" pitchFamily="34" charset="0"/>
              </a:rPr>
              <a:t>of similar solutions. </a:t>
            </a:r>
            <a:endParaRPr lang="pt-PT" altLang="en-US" sz="2500" dirty="0" smtClean="0">
              <a:latin typeface="+mj-lt"/>
              <a:cs typeface="Segoe UI" panose="020B0502040204020203" pitchFamily="34" charset="0"/>
            </a:endParaRPr>
          </a:p>
          <a:p>
            <a:pPr>
              <a:lnSpc>
                <a:spcPct val="120000"/>
              </a:lnSpc>
              <a:defRPr/>
            </a:pPr>
            <a:r>
              <a:rPr lang="pt-PT" altLang="en-US" sz="2500" dirty="0" smtClean="0">
                <a:latin typeface="+mj-lt"/>
                <a:cs typeface="Segoe UI" panose="020B0502040204020203" pitchFamily="34" charset="0"/>
              </a:rPr>
              <a:t>ContinuousCare </a:t>
            </a:r>
            <a:r>
              <a:rPr lang="pt-PT" altLang="en-US" sz="2500" dirty="0">
                <a:latin typeface="+mj-lt"/>
                <a:cs typeface="Segoe UI" panose="020B0502040204020203" pitchFamily="34" charset="0"/>
              </a:rPr>
              <a:t>is all about helping citizens better understand their health and body activity, aiding professional doctors with analysis tools and making available valuable data for external systems. </a:t>
            </a:r>
          </a:p>
        </p:txBody>
      </p:sp>
      <p:sp>
        <p:nvSpPr>
          <p:cNvPr id="3087" name="TextBox 13">
            <a:extLst>
              <a:ext uri="{FF2B5EF4-FFF2-40B4-BE49-F238E27FC236}">
                <a16:creationId xmlns="" xmlns:a16="http://schemas.microsoft.com/office/drawing/2014/main" id="{05F4D802-90B8-474D-AB05-AFEE10929941}"/>
              </a:ext>
            </a:extLst>
          </p:cNvPr>
          <p:cNvSpPr txBox="1">
            <a:spLocks noChangeArrowheads="1"/>
          </p:cNvSpPr>
          <p:nvPr/>
        </p:nvSpPr>
        <p:spPr bwMode="auto">
          <a:xfrm>
            <a:off x="4800600" y="19674111"/>
            <a:ext cx="7847013" cy="540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t"/>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Methods</a:t>
            </a:r>
          </a:p>
          <a:p>
            <a:pPr>
              <a:lnSpc>
                <a:spcPct val="120000"/>
              </a:lnSpc>
              <a:defRPr/>
            </a:pPr>
            <a:r>
              <a:rPr lang="en-GB" altLang="en-US" sz="2500" dirty="0" smtClean="0">
                <a:latin typeface="+mn-lt"/>
                <a:cs typeface="Segoe UI Light" panose="020B0502040204020203" pitchFamily="34" charset="0"/>
              </a:rPr>
              <a:t>We set out to support a data source of each nature and adopted a phylosophy of storage dedicated to temporal records in order to prove the concept of continuous health monitoring through easily available smart devices.</a:t>
            </a:r>
          </a:p>
          <a:p>
            <a:pPr>
              <a:lnSpc>
                <a:spcPct val="120000"/>
              </a:lnSpc>
              <a:defRPr/>
            </a:pPr>
            <a:r>
              <a:rPr lang="en-GB" altLang="en-US" sz="2500" dirty="0" smtClean="0">
                <a:latin typeface="+mn-lt"/>
                <a:cs typeface="Segoe UI Light" panose="020B0502040204020203" pitchFamily="34" charset="0"/>
              </a:rPr>
              <a:t>The intention was also to show the impact of the environment that people are exposed to on the symptons detected, so the air quality monitors were completed with a geolocation tracking service. This, along with a consideration for our users</a:t>
            </a:r>
            <a:r>
              <a:rPr lang="en-GB" altLang="en-US" sz="2500" dirty="0">
                <a:latin typeface="+mn-lt"/>
                <a:cs typeface="Segoe UI Light" panose="020B0502040204020203" pitchFamily="34" charset="0"/>
              </a:rPr>
              <a:t>’ </a:t>
            </a:r>
            <a:r>
              <a:rPr lang="en-GB" altLang="en-US" sz="2500" dirty="0" smtClean="0">
                <a:latin typeface="+mn-lt"/>
                <a:cs typeface="Segoe UI Light" panose="020B0502040204020203" pitchFamily="34" charset="0"/>
              </a:rPr>
              <a:t>experiences and moods, denoted our means of tackeling this challenge.</a:t>
            </a:r>
          </a:p>
          <a:p>
            <a:pPr>
              <a:lnSpc>
                <a:spcPct val="120000"/>
              </a:lnSpc>
              <a:defRPr/>
            </a:pPr>
            <a:endParaRPr lang="en-GB" altLang="en-US" sz="2500" dirty="0" smtClean="0">
              <a:latin typeface="+mn-lt"/>
              <a:cs typeface="Segoe UI Light" panose="020B0502040204020203" pitchFamily="34" charset="0"/>
            </a:endParaRPr>
          </a:p>
          <a:p>
            <a:pPr>
              <a:lnSpc>
                <a:spcPct val="120000"/>
              </a:lnSpc>
              <a:defRPr/>
            </a:pPr>
            <a:endParaRPr lang="en-GB" altLang="en-US" sz="2500" dirty="0">
              <a:latin typeface="+mn-lt"/>
              <a:cs typeface="Segoe UI Light" panose="020B0502040204020203" pitchFamily="34" charset="0"/>
            </a:endParaRPr>
          </a:p>
          <a:p>
            <a:pPr>
              <a:lnSpc>
                <a:spcPct val="120000"/>
              </a:lnSpc>
              <a:defRPr/>
            </a:pPr>
            <a:endParaRPr lang="en-GB" altLang="en-US" sz="2500" dirty="0">
              <a:latin typeface="+mn-lt"/>
              <a:cs typeface="Segoe UI Light" panose="020B0502040204020203" pitchFamily="34" charset="0"/>
            </a:endParaRPr>
          </a:p>
        </p:txBody>
      </p:sp>
      <p:sp>
        <p:nvSpPr>
          <p:cNvPr id="30" name="TextBox 13">
            <a:extLst>
              <a:ext uri="{FF2B5EF4-FFF2-40B4-BE49-F238E27FC236}">
                <a16:creationId xmlns="" xmlns:a16="http://schemas.microsoft.com/office/drawing/2014/main" id="{1CF684E7-3C48-45A9-B692-C740618C3BC0}"/>
              </a:ext>
            </a:extLst>
          </p:cNvPr>
          <p:cNvSpPr txBox="1">
            <a:spLocks noChangeArrowheads="1"/>
          </p:cNvSpPr>
          <p:nvPr/>
        </p:nvSpPr>
        <p:spPr bwMode="auto">
          <a:xfrm>
            <a:off x="13052425" y="23882166"/>
            <a:ext cx="7848600" cy="306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t"/>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smtClean="0">
                <a:solidFill>
                  <a:srgbClr val="019FE0"/>
                </a:solidFill>
                <a:latin typeface="+mj-lt"/>
                <a:cs typeface="Arial" panose="020B0604020202020204" pitchFamily="34" charset="0"/>
              </a:rPr>
              <a:t>Conclusion</a:t>
            </a:r>
          </a:p>
          <a:p>
            <a:pPr>
              <a:lnSpc>
                <a:spcPct val="120000"/>
              </a:lnSpc>
              <a:defRPr/>
            </a:pPr>
            <a:r>
              <a:rPr lang="en-GB" altLang="en-US" sz="2500" dirty="0" smtClean="0">
                <a:latin typeface="+mn-lt"/>
                <a:cs typeface="Segoe UI Light" panose="020B0502040204020203" pitchFamily="34" charset="0"/>
              </a:rPr>
              <a:t>As intended, ContinuousCare promises to aid any </a:t>
            </a:r>
            <a:r>
              <a:rPr lang="en-GB" altLang="en-US" sz="2500" dirty="0">
                <a:latin typeface="+mn-lt"/>
                <a:cs typeface="Segoe UI Light" panose="020B0502040204020203" pitchFamily="34" charset="0"/>
              </a:rPr>
              <a:t>user interested </a:t>
            </a:r>
            <a:r>
              <a:rPr lang="en-GB" altLang="en-US" sz="2500" dirty="0" smtClean="0">
                <a:latin typeface="+mn-lt"/>
                <a:cs typeface="Segoe UI Light" panose="020B0502040204020203" pitchFamily="34" charset="0"/>
              </a:rPr>
              <a:t>in perfecting their lifestyle and monitoring the surroundings.</a:t>
            </a:r>
            <a:r>
              <a:rPr lang="en-GB" altLang="en-US" sz="2500" dirty="0">
                <a:latin typeface="+mn-lt"/>
                <a:cs typeface="Segoe UI Light" panose="020B0502040204020203" pitchFamily="34" charset="0"/>
              </a:rPr>
              <a:t> </a:t>
            </a:r>
            <a:r>
              <a:rPr lang="en-GB" altLang="en-US" sz="2500" dirty="0" smtClean="0">
                <a:latin typeface="+mn-lt"/>
                <a:cs typeface="Segoe UI Light" panose="020B0502040204020203" pitchFamily="34" charset="0"/>
              </a:rPr>
              <a:t>It now has the potential to develop into a more intelligent and specific system capable of detecting dangerous behaviours and hazardous environments.</a:t>
            </a:r>
          </a:p>
        </p:txBody>
      </p:sp>
      <p:sp>
        <p:nvSpPr>
          <p:cNvPr id="31" name="TextBox 13">
            <a:extLst>
              <a:ext uri="{FF2B5EF4-FFF2-40B4-BE49-F238E27FC236}">
                <a16:creationId xmlns="" xmlns:a16="http://schemas.microsoft.com/office/drawing/2014/main" id="{1CF684E7-3C48-45A9-B692-C740618C3BC0}"/>
              </a:ext>
            </a:extLst>
          </p:cNvPr>
          <p:cNvSpPr txBox="1">
            <a:spLocks noChangeArrowheads="1"/>
          </p:cNvSpPr>
          <p:nvPr/>
        </p:nvSpPr>
        <p:spPr bwMode="auto">
          <a:xfrm>
            <a:off x="13052425" y="26946918"/>
            <a:ext cx="784860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t"/>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smtClean="0">
                <a:solidFill>
                  <a:srgbClr val="019FE0"/>
                </a:solidFill>
                <a:latin typeface="+mj-lt"/>
                <a:cs typeface="Arial" panose="020B0604020202020204" pitchFamily="34" charset="0"/>
              </a:rPr>
              <a:t>References</a:t>
            </a:r>
            <a:endParaRPr lang="en-GB" altLang="en-US" sz="3200" dirty="0">
              <a:solidFill>
                <a:srgbClr val="019FE0"/>
              </a:solidFill>
              <a:latin typeface="+mj-lt"/>
              <a:cs typeface="Arial" panose="020B0604020202020204" pitchFamily="34" charset="0"/>
            </a:endParaRPr>
          </a:p>
          <a:p>
            <a:pPr marL="342900" indent="-342900">
              <a:lnSpc>
                <a:spcPct val="120000"/>
              </a:lnSpc>
              <a:buFont typeface="Arial" pitchFamily="34" charset="0"/>
              <a:buChar char="•"/>
              <a:defRPr/>
            </a:pPr>
            <a:r>
              <a:rPr lang="en-GB" altLang="en-US" sz="2000" dirty="0">
                <a:latin typeface="+mn-lt"/>
              </a:rPr>
              <a:t>An Android </a:t>
            </a:r>
            <a:r>
              <a:rPr lang="en-GB" altLang="en-US" sz="2000" dirty="0" smtClean="0">
                <a:latin typeface="+mn-lt"/>
              </a:rPr>
              <a:t>App </a:t>
            </a:r>
            <a:r>
              <a:rPr lang="en-GB" altLang="en-US" sz="2000" dirty="0">
                <a:latin typeface="+mn-lt"/>
              </a:rPr>
              <a:t>for Geolocation Based Health Monitoring, Consultancy &amp;</a:t>
            </a:r>
            <a:r>
              <a:rPr lang="en-GB" altLang="en-US" sz="2000" dirty="0" smtClean="0">
                <a:latin typeface="+mn-lt"/>
              </a:rPr>
              <a:t> </a:t>
            </a:r>
            <a:r>
              <a:rPr lang="en-GB" altLang="en-US" sz="2000" dirty="0">
                <a:latin typeface="+mn-lt"/>
              </a:rPr>
              <a:t>Alarm System. Tartan, </a:t>
            </a:r>
            <a:r>
              <a:rPr lang="en-GB" altLang="en-US" sz="2000" dirty="0" smtClean="0">
                <a:latin typeface="+mn-lt"/>
              </a:rPr>
              <a:t>Emre, et al</a:t>
            </a:r>
            <a:r>
              <a:rPr lang="en-GB" altLang="en-US" sz="2000" dirty="0">
                <a:latin typeface="+mn-lt"/>
              </a:rPr>
              <a:t>. </a:t>
            </a:r>
            <a:r>
              <a:rPr lang="en-GB" altLang="en-US" sz="2000" dirty="0" smtClean="0">
                <a:latin typeface="+mn-lt"/>
              </a:rPr>
              <a:t>IEEE, Tokyo, 2018.</a:t>
            </a:r>
          </a:p>
          <a:p>
            <a:pPr marL="342900" indent="-342900">
              <a:lnSpc>
                <a:spcPct val="120000"/>
              </a:lnSpc>
              <a:buFont typeface="Arial" pitchFamily="34" charset="0"/>
              <a:buChar char="•"/>
              <a:defRPr/>
            </a:pPr>
            <a:r>
              <a:rPr lang="en-US" altLang="en-US" sz="2000" dirty="0">
                <a:latin typeface="+mn-lt"/>
              </a:rPr>
              <a:t>Angel-Echo: A Personalized Health Care Application. Ma, Mengxuan, et </a:t>
            </a:r>
            <a:r>
              <a:rPr lang="en-US" altLang="en-US" sz="2000" dirty="0" smtClean="0">
                <a:latin typeface="+mn-lt"/>
              </a:rPr>
              <a:t>al</a:t>
            </a:r>
            <a:r>
              <a:rPr lang="en-US" altLang="en-US" sz="2000" dirty="0">
                <a:latin typeface="+mn-lt"/>
              </a:rPr>
              <a:t>.</a:t>
            </a:r>
            <a:r>
              <a:rPr lang="en-US" altLang="en-US" sz="2000" dirty="0" smtClean="0">
                <a:latin typeface="+mn-lt"/>
              </a:rPr>
              <a:t> IEEE, Philadelphia, PA</a:t>
            </a:r>
            <a:r>
              <a:rPr lang="en-US" altLang="en-US" sz="2000" dirty="0">
                <a:latin typeface="+mn-lt"/>
              </a:rPr>
              <a:t>, </a:t>
            </a:r>
            <a:r>
              <a:rPr lang="en-US" altLang="en-US" sz="2000" dirty="0" smtClean="0">
                <a:latin typeface="+mn-lt"/>
              </a:rPr>
              <a:t>USA, </a:t>
            </a:r>
            <a:r>
              <a:rPr lang="en-US" altLang="en-US" sz="2000" dirty="0">
                <a:latin typeface="+mn-lt"/>
              </a:rPr>
              <a:t>2017</a:t>
            </a:r>
            <a:r>
              <a:rPr lang="en-US" altLang="en-US" sz="2000" dirty="0" smtClean="0">
                <a:latin typeface="+mn-lt"/>
              </a:rPr>
              <a:t>.</a:t>
            </a:r>
          </a:p>
          <a:p>
            <a:pPr marL="342900" indent="-342900">
              <a:lnSpc>
                <a:spcPct val="120000"/>
              </a:lnSpc>
              <a:buFont typeface="Arial" pitchFamily="34" charset="0"/>
              <a:buChar char="•"/>
              <a:defRPr/>
            </a:pPr>
            <a:r>
              <a:rPr lang="en-US" altLang="en-US" sz="2000" dirty="0">
                <a:latin typeface="+mn-lt"/>
              </a:rPr>
              <a:t>Health monitoring systems using IoT and Raspberry </a:t>
            </a:r>
            <a:r>
              <a:rPr lang="en-US" altLang="en-US" sz="2000" dirty="0" smtClean="0">
                <a:latin typeface="+mn-lt"/>
              </a:rPr>
              <a:t>Pi. </a:t>
            </a:r>
            <a:r>
              <a:rPr lang="en-US" altLang="en-US" sz="2000" dirty="0">
                <a:latin typeface="+mn-lt"/>
              </a:rPr>
              <a:t>Pardeshi, Vivek, et </a:t>
            </a:r>
            <a:r>
              <a:rPr lang="en-US" altLang="en-US" sz="2000" dirty="0" smtClean="0">
                <a:latin typeface="+mn-lt"/>
              </a:rPr>
              <a:t>al. IEEE, Bangalore</a:t>
            </a:r>
            <a:r>
              <a:rPr lang="en-US" altLang="en-US" sz="2000" dirty="0">
                <a:latin typeface="+mn-lt"/>
              </a:rPr>
              <a:t>, </a:t>
            </a:r>
            <a:r>
              <a:rPr lang="en-US" altLang="en-US" sz="2000" dirty="0" smtClean="0">
                <a:latin typeface="+mn-lt"/>
              </a:rPr>
              <a:t>India, </a:t>
            </a:r>
            <a:r>
              <a:rPr lang="en-US" altLang="en-US" sz="2000" dirty="0">
                <a:latin typeface="+mn-lt"/>
              </a:rPr>
              <a:t>2017.</a:t>
            </a: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331846" y="14050076"/>
            <a:ext cx="7225062" cy="936844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4">
            <a:extLst>
              <a:ext uri="{FF2B5EF4-FFF2-40B4-BE49-F238E27FC236}">
                <a16:creationId xmlns="" xmlns:a16="http://schemas.microsoft.com/office/drawing/2014/main" id="{4F970F78-DD1A-4351-B428-935B38119215}"/>
              </a:ext>
            </a:extLst>
          </p:cNvPr>
          <p:cNvSpPr txBox="1">
            <a:spLocks noChangeArrowheads="1"/>
          </p:cNvSpPr>
          <p:nvPr/>
        </p:nvSpPr>
        <p:spPr bwMode="auto">
          <a:xfrm>
            <a:off x="13024839" y="23482115"/>
            <a:ext cx="783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en-US" altLang="en-US" sz="2000" dirty="0" smtClean="0">
                <a:solidFill>
                  <a:srgbClr val="019FE0"/>
                </a:solidFill>
                <a:latin typeface="+mn-lt"/>
              </a:rPr>
              <a:t>Fig. 1 - Architecture diagram of the solution.</a:t>
            </a:r>
            <a:endParaRPr lang="en-US" altLang="en-US" sz="2000" dirty="0">
              <a:solidFill>
                <a:srgbClr val="019FE0"/>
              </a:solidFill>
              <a:latin typeface="+mn-lt"/>
            </a:endParaRPr>
          </a:p>
        </p:txBody>
      </p:sp>
      <p:sp>
        <p:nvSpPr>
          <p:cNvPr id="34" name="TextBox 13">
            <a:extLst>
              <a:ext uri="{FF2B5EF4-FFF2-40B4-BE49-F238E27FC236}">
                <a16:creationId xmlns="" xmlns:a16="http://schemas.microsoft.com/office/drawing/2014/main" id="{164C5F18-3AA8-496D-AB16-B8AB49C68D6B}"/>
              </a:ext>
            </a:extLst>
          </p:cNvPr>
          <p:cNvSpPr txBox="1">
            <a:spLocks noChangeArrowheads="1"/>
          </p:cNvSpPr>
          <p:nvPr/>
        </p:nvSpPr>
        <p:spPr bwMode="auto">
          <a:xfrm>
            <a:off x="4783137" y="25074710"/>
            <a:ext cx="7847013"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Results</a:t>
            </a:r>
          </a:p>
          <a:p>
            <a:pPr>
              <a:lnSpc>
                <a:spcPct val="120000"/>
              </a:lnSpc>
              <a:defRPr/>
            </a:pPr>
            <a:r>
              <a:rPr lang="en-GB" altLang="en-US" sz="2500" dirty="0" smtClean="0">
                <a:latin typeface="+mn-lt"/>
                <a:cs typeface="Segoe UI Light" panose="020B0502040204020203" pitchFamily="34" charset="0"/>
              </a:rPr>
              <a:t>ContinuousCare  encompasses:</a:t>
            </a:r>
          </a:p>
          <a:p>
            <a:pPr marL="342900" indent="-342900">
              <a:lnSpc>
                <a:spcPct val="120000"/>
              </a:lnSpc>
              <a:buFont typeface="Arial" pitchFamily="34" charset="0"/>
              <a:buChar char="•"/>
              <a:defRPr/>
            </a:pPr>
            <a:r>
              <a:rPr lang="en-GB" altLang="en-US" sz="2500" dirty="0" smtClean="0">
                <a:latin typeface="+mn-lt"/>
                <a:cs typeface="Segoe UI Light" panose="020B0502040204020203" pitchFamily="34" charset="0"/>
              </a:rPr>
              <a:t>A public REST API with 26 end-points, including the export of bulk anonymous data for analysis</a:t>
            </a:r>
          </a:p>
          <a:p>
            <a:pPr marL="342900" indent="-342900">
              <a:lnSpc>
                <a:spcPct val="120000"/>
              </a:lnSpc>
              <a:buFont typeface="Arial" pitchFamily="34" charset="0"/>
              <a:buChar char="•"/>
              <a:defRPr/>
            </a:pPr>
            <a:r>
              <a:rPr lang="en-GB" altLang="en-US" sz="2500" dirty="0" smtClean="0">
                <a:latin typeface="+mn-lt"/>
                <a:cs typeface="Segoe UI Light" panose="020B0502040204020203" pitchFamily="34" charset="0"/>
              </a:rPr>
              <a:t>A WebApp supporting accounts for regular users and medical personnel, with dedicated analysis tools</a:t>
            </a:r>
          </a:p>
          <a:p>
            <a:pPr marL="342900" indent="-342900">
              <a:lnSpc>
                <a:spcPct val="120000"/>
              </a:lnSpc>
              <a:buFont typeface="Arial" pitchFamily="34" charset="0"/>
              <a:buChar char="•"/>
              <a:defRPr/>
            </a:pPr>
            <a:r>
              <a:rPr lang="en-GB" altLang="en-US" sz="2500" dirty="0" smtClean="0">
                <a:latin typeface="+mn-lt"/>
                <a:cs typeface="Segoe UI Light" panose="020B0502040204020203" pitchFamily="34" charset="0"/>
              </a:rPr>
              <a:t>A MobileApp serving not only as a GPS source, but also as an offline installation guide</a:t>
            </a:r>
          </a:p>
          <a:p>
            <a:pPr marL="342900" indent="-342900">
              <a:lnSpc>
                <a:spcPct val="120000"/>
              </a:lnSpc>
              <a:buFont typeface="Arial" pitchFamily="34" charset="0"/>
              <a:buChar char="•"/>
              <a:defRPr/>
            </a:pPr>
            <a:r>
              <a:rPr lang="en-GB" altLang="en-US" sz="2500" dirty="0" smtClean="0">
                <a:latin typeface="+mn-lt"/>
                <a:cs typeface="Segoe UI Light" panose="020B0502040204020203" pitchFamily="34" charset="0"/>
              </a:rPr>
              <a:t>A system test-proven with a load of 100 users  while meeting all performance requirements</a:t>
            </a:r>
          </a:p>
          <a:p>
            <a:pPr>
              <a:lnSpc>
                <a:spcPct val="120000"/>
              </a:lnSpc>
              <a:defRPr/>
            </a:pPr>
            <a:endParaRPr lang="en-GB" altLang="en-US" sz="2500" dirty="0">
              <a:latin typeface="+mn-lt"/>
              <a:cs typeface="Segoe UI Light" panose="020B0502040204020203" pitchFamily="34" charset="0"/>
            </a:endParaRPr>
          </a:p>
        </p:txBody>
      </p:sp>
    </p:spTree>
    <p:extLst>
      <p:ext uri="{BB962C8B-B14F-4D97-AF65-F5344CB8AC3E}">
        <p14:creationId xmlns:p14="http://schemas.microsoft.com/office/powerpoint/2010/main" val="185185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3" descr="A screenshot of a cell phone&#10;&#10;Description generated with high confidence">
            <a:extLst>
              <a:ext uri="{FF2B5EF4-FFF2-40B4-BE49-F238E27FC236}">
                <a16:creationId xmlns="" xmlns:a16="http://schemas.microsoft.com/office/drawing/2014/main" id="{8477AE00-7E7D-4BFB-B146-4FD26A4D8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95275" y="6442075"/>
            <a:ext cx="7805738"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a:extLst>
              <a:ext uri="{FF2B5EF4-FFF2-40B4-BE49-F238E27FC236}">
                <a16:creationId xmlns="" xmlns:a16="http://schemas.microsoft.com/office/drawing/2014/main" id="{4507D408-072E-408A-B45F-98C72FB3CE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7959388"/>
            <a:ext cx="78882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1">
            <a:extLst>
              <a:ext uri="{FF2B5EF4-FFF2-40B4-BE49-F238E27FC236}">
                <a16:creationId xmlns="" xmlns:a16="http://schemas.microsoft.com/office/drawing/2014/main" id="{9055156A-A91C-462A-92B5-C276AC8F90D7}"/>
              </a:ext>
            </a:extLst>
          </p:cNvPr>
          <p:cNvSpPr txBox="1">
            <a:spLocks noChangeArrowheads="1"/>
          </p:cNvSpPr>
          <p:nvPr/>
        </p:nvSpPr>
        <p:spPr bwMode="auto">
          <a:xfrm>
            <a:off x="4789488" y="6442075"/>
            <a:ext cx="7840662"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2400"/>
              </a:spcBef>
              <a:spcAft>
                <a:spcPts val="1200"/>
              </a:spcAft>
              <a:defRPr/>
            </a:pPr>
            <a:r>
              <a:rPr lang="en-US" altLang="en-US" sz="3200" dirty="0">
                <a:solidFill>
                  <a:srgbClr val="019FE0"/>
                </a:solidFill>
                <a:latin typeface="+mj-lt"/>
                <a:cs typeface="Arial" panose="020B0604020202020204" pitchFamily="34" charset="0"/>
              </a:rPr>
              <a:t>Abstract</a:t>
            </a:r>
          </a:p>
          <a:p>
            <a:pPr>
              <a:lnSpc>
                <a:spcPct val="120000"/>
              </a:lnSpc>
              <a:defRPr/>
            </a:pPr>
            <a:r>
              <a:rPr lang="en-US" altLang="en-US" sz="2500" dirty="0">
                <a:latin typeface="+mj-lt"/>
                <a:cs typeface="Segoe UI" panose="020B0502040204020203" pitchFamily="34" charset="0"/>
              </a:rPr>
              <a:t>In </a:t>
            </a:r>
            <a:r>
              <a:rPr lang="en-GB" altLang="en-US" sz="2500" dirty="0">
                <a:latin typeface="+mj-lt"/>
                <a:cs typeface="Segoe UI" panose="020B0502040204020203" pitchFamily="34" charset="0"/>
              </a:rPr>
              <a:t>1828, the English mathematician George Green (1793-1841), who up to his forties was working as a baker and a miller, published an essay where he introduced a formula connecting the line integral around a simple closed curve with a double integral. Within years, this result turned out to be useful in many fields of mathematics, physics and engineering. Generalizations of Green’s theorem have chosen different directions, and are known as the Kelvin-Stokes and the Gauss-</a:t>
            </a:r>
            <a:r>
              <a:rPr lang="en-GB" altLang="en-US" sz="2500" dirty="0" err="1">
                <a:latin typeface="+mj-lt"/>
                <a:cs typeface="Segoe UI" panose="020B0502040204020203" pitchFamily="34" charset="0"/>
              </a:rPr>
              <a:t>Ostrogradsky</a:t>
            </a:r>
            <a:r>
              <a:rPr lang="en-GB" altLang="en-US" sz="2500" dirty="0">
                <a:latin typeface="+mj-lt"/>
                <a:cs typeface="Segoe UI" panose="020B0502040204020203" pitchFamily="34" charset="0"/>
              </a:rPr>
              <a:t> theorems. </a:t>
            </a:r>
            <a:endParaRPr lang="en-US" altLang="en-US" sz="2500" dirty="0">
              <a:latin typeface="+mj-lt"/>
              <a:cs typeface="Segoe UI" panose="020B0502040204020203" pitchFamily="34" charset="0"/>
            </a:endParaRPr>
          </a:p>
        </p:txBody>
      </p:sp>
      <p:sp>
        <p:nvSpPr>
          <p:cNvPr id="3078" name="TextBox 13">
            <a:extLst>
              <a:ext uri="{FF2B5EF4-FFF2-40B4-BE49-F238E27FC236}">
                <a16:creationId xmlns="" xmlns:a16="http://schemas.microsoft.com/office/drawing/2014/main" id="{164C5F18-3AA8-496D-AB16-B8AB49C68D6B}"/>
              </a:ext>
            </a:extLst>
          </p:cNvPr>
          <p:cNvSpPr txBox="1">
            <a:spLocks noChangeArrowheads="1"/>
          </p:cNvSpPr>
          <p:nvPr/>
        </p:nvSpPr>
        <p:spPr bwMode="auto">
          <a:xfrm>
            <a:off x="12954000" y="13568363"/>
            <a:ext cx="7847013" cy="617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Results</a:t>
            </a:r>
          </a:p>
          <a:p>
            <a:pPr>
              <a:lnSpc>
                <a:spcPct val="120000"/>
              </a:lnSpc>
              <a:defRPr/>
            </a:pPr>
            <a:r>
              <a:rPr lang="en-GB" altLang="en-US" sz="2500" dirty="0">
                <a:latin typeface="+mn-lt"/>
                <a:cs typeface="Segoe UI Light" panose="020B0502040204020203" pitchFamily="34" charset="0"/>
              </a:rPr>
              <a:t>Different forms of fractional derivative operators were introduced, e.g., Hadamard, Riemann–Liouville, Caputo, </a:t>
            </a:r>
            <a:r>
              <a:rPr lang="en-GB" altLang="en-US" sz="2500" dirty="0" err="1">
                <a:latin typeface="+mn-lt"/>
                <a:cs typeface="Segoe UI Light" panose="020B0502040204020203" pitchFamily="34" charset="0"/>
              </a:rPr>
              <a:t>Riesz</a:t>
            </a:r>
            <a:r>
              <a:rPr lang="en-GB" altLang="en-US" sz="2500" dirty="0">
                <a:latin typeface="+mn-lt"/>
                <a:cs typeface="Segoe UI Light" panose="020B0502040204020203" pitchFamily="34" charset="0"/>
              </a:rPr>
              <a:t>, Cresson,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extended to the </a:t>
            </a:r>
            <a:r>
              <a:rPr lang="en-GB" altLang="en-US" sz="2500" dirty="0" err="1">
                <a:latin typeface="+mn-lt"/>
                <a:cs typeface="Segoe UI Light" panose="020B0502040204020203" pitchFamily="34" charset="0"/>
              </a:rPr>
              <a:t>noninteger</a:t>
            </a:r>
            <a:r>
              <a:rPr lang="en-GB" altLang="en-US" sz="2500" dirty="0">
                <a:latin typeface="+mn-lt"/>
                <a:cs typeface="Segoe UI Light" panose="020B0502040204020203" pitchFamily="34" charset="0"/>
              </a:rPr>
              <a:t> case. different forms of fractional derivative operators were introduced, e.g., Hadamard, Riemann–Liouville, Caputo, </a:t>
            </a:r>
            <a:r>
              <a:rPr lang="en-GB" altLang="en-US" sz="2500" dirty="0" err="1">
                <a:latin typeface="+mn-lt"/>
                <a:cs typeface="Segoe UI Light" panose="020B0502040204020203" pitchFamily="34" charset="0"/>
              </a:rPr>
              <a:t>Riesz</a:t>
            </a:r>
            <a:r>
              <a:rPr lang="en-GB" altLang="en-US" sz="2500" dirty="0">
                <a:latin typeface="+mn-lt"/>
                <a:cs typeface="Segoe UI Light" panose="020B0502040204020203" pitchFamily="34" charset="0"/>
              </a:rPr>
              <a:t>, Cresson,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extended to the </a:t>
            </a:r>
            <a:r>
              <a:rPr lang="en-GB" altLang="en-US" sz="2500" dirty="0" err="1">
                <a:latin typeface="+mn-lt"/>
                <a:cs typeface="Segoe UI Light" panose="020B0502040204020203" pitchFamily="34" charset="0"/>
              </a:rPr>
              <a:t>noninteger</a:t>
            </a:r>
            <a:r>
              <a:rPr lang="en-GB" altLang="en-US" sz="2500" dirty="0">
                <a:latin typeface="+mn-lt"/>
                <a:cs typeface="Segoe UI Light" panose="020B0502040204020203" pitchFamily="34" charset="0"/>
              </a:rPr>
              <a:t> case. </a:t>
            </a:r>
          </a:p>
          <a:p>
            <a:pPr>
              <a:lnSpc>
                <a:spcPct val="120000"/>
              </a:lnSpc>
              <a:defRPr/>
            </a:pPr>
            <a:r>
              <a:rPr lang="en-GB" altLang="en-US" sz="2500" dirty="0">
                <a:latin typeface="+mn-lt"/>
                <a:cs typeface="Segoe UI Light" panose="020B0502040204020203" pitchFamily="34" charset="0"/>
              </a:rPr>
              <a:t>On the Inter-national Conference “Fractional Differentiation and Applications”, that took place in Nanjing, China, from 14th to 17th May 2012 (see Fig. 1). </a:t>
            </a:r>
          </a:p>
        </p:txBody>
      </p:sp>
      <p:sp>
        <p:nvSpPr>
          <p:cNvPr id="3079" name="TextBox 14">
            <a:extLst>
              <a:ext uri="{FF2B5EF4-FFF2-40B4-BE49-F238E27FC236}">
                <a16:creationId xmlns="" xmlns:a16="http://schemas.microsoft.com/office/drawing/2014/main" id="{4F970F78-DD1A-4351-B428-935B38119215}"/>
              </a:ext>
            </a:extLst>
          </p:cNvPr>
          <p:cNvSpPr txBox="1">
            <a:spLocks noChangeArrowheads="1"/>
          </p:cNvSpPr>
          <p:nvPr/>
        </p:nvSpPr>
        <p:spPr bwMode="auto">
          <a:xfrm>
            <a:off x="4837113" y="23250525"/>
            <a:ext cx="783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en-US" altLang="en-US" sz="2000" dirty="0">
                <a:solidFill>
                  <a:srgbClr val="019FE0"/>
                </a:solidFill>
                <a:latin typeface="+mn-lt"/>
              </a:rPr>
              <a:t>Fig 1- Caption goes here. </a:t>
            </a:r>
          </a:p>
        </p:txBody>
      </p:sp>
      <p:sp>
        <p:nvSpPr>
          <p:cNvPr id="3081" name="TextBox 1">
            <a:extLst>
              <a:ext uri="{FF2B5EF4-FFF2-40B4-BE49-F238E27FC236}">
                <a16:creationId xmlns="" xmlns:a16="http://schemas.microsoft.com/office/drawing/2014/main" id="{1AA5715B-CBB2-42A3-A5AA-64AD59DBEF28}"/>
              </a:ext>
            </a:extLst>
          </p:cNvPr>
          <p:cNvSpPr txBox="1">
            <a:spLocks noChangeArrowheads="1"/>
          </p:cNvSpPr>
          <p:nvPr/>
        </p:nvSpPr>
        <p:spPr bwMode="auto">
          <a:xfrm>
            <a:off x="4792663" y="3560763"/>
            <a:ext cx="160909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3200" dirty="0">
                <a:solidFill>
                  <a:srgbClr val="019FE0"/>
                </a:solidFill>
                <a:latin typeface="+mj-lt"/>
                <a:ea typeface="Noto Sans SemBd" panose="020B0702040504020204" pitchFamily="34"/>
                <a:cs typeface="Noto Sans SemBd" panose="020B0702040504020204" pitchFamily="34"/>
              </a:rPr>
              <a:t>Cristina Silva, Joana Maria, Quinato Rafael, Joana Maria, Quinino Rafael, Quinino Rafael Almeida</a:t>
            </a:r>
          </a:p>
          <a:p>
            <a:pPr>
              <a:lnSpc>
                <a:spcPct val="120000"/>
              </a:lnSpc>
              <a:spcBef>
                <a:spcPts val="300"/>
              </a:spcBef>
              <a:defRPr/>
            </a:pPr>
            <a:r>
              <a:rPr lang="pt-PT" altLang="en-US" sz="2800" dirty="0">
                <a:latin typeface="+mj-lt"/>
                <a:ea typeface="Noto Sans SemBd" panose="020B0702040504020204" pitchFamily="34"/>
                <a:cs typeface="Noto Sans SemBd" panose="020B0702040504020204" pitchFamily="34"/>
              </a:rPr>
              <a:t>Orientador: Prof. José Quinino  </a:t>
            </a:r>
          </a:p>
        </p:txBody>
      </p:sp>
      <p:sp>
        <p:nvSpPr>
          <p:cNvPr id="5128" name="TextBox 1">
            <a:extLst>
              <a:ext uri="{FF2B5EF4-FFF2-40B4-BE49-F238E27FC236}">
                <a16:creationId xmlns="" xmlns:a16="http://schemas.microsoft.com/office/drawing/2014/main" id="{D6946AEF-2194-4241-AC31-BD1679C94FE7}"/>
              </a:ext>
            </a:extLst>
          </p:cNvPr>
          <p:cNvSpPr txBox="1">
            <a:spLocks noChangeArrowheads="1"/>
          </p:cNvSpPr>
          <p:nvPr/>
        </p:nvSpPr>
        <p:spPr bwMode="auto">
          <a:xfrm>
            <a:off x="15360650" y="45265975"/>
            <a:ext cx="8353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r>
              <a:rPr lang="en-US" altLang="en-US" sz="2400">
                <a:solidFill>
                  <a:srgbClr val="0018A8"/>
                </a:solidFill>
                <a:latin typeface="Arial" panose="020B0604020202020204" pitchFamily="34" charset="0"/>
                <a:cs typeface="Arial" panose="020B0604020202020204" pitchFamily="34" charset="0"/>
              </a:rPr>
              <a:t>COLOCAR LOGOTIPOS  DAS INSTITUIÇÕES FINANCIADORAS</a:t>
            </a:r>
          </a:p>
          <a:p>
            <a:endParaRPr lang="en-US" altLang="en-US" sz="2400"/>
          </a:p>
        </p:txBody>
      </p:sp>
      <p:sp>
        <p:nvSpPr>
          <p:cNvPr id="3086" name="TextBox 1">
            <a:extLst>
              <a:ext uri="{FF2B5EF4-FFF2-40B4-BE49-F238E27FC236}">
                <a16:creationId xmlns="" xmlns:a16="http://schemas.microsoft.com/office/drawing/2014/main" id="{1A6F6CA7-0869-40BE-909A-250D87B6C1EB}"/>
              </a:ext>
            </a:extLst>
          </p:cNvPr>
          <p:cNvSpPr txBox="1">
            <a:spLocks noChangeArrowheads="1"/>
          </p:cNvSpPr>
          <p:nvPr/>
        </p:nvSpPr>
        <p:spPr bwMode="auto">
          <a:xfrm>
            <a:off x="4829175" y="5202238"/>
            <a:ext cx="164480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b">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pt-PT" altLang="en-US" sz="3200" dirty="0">
                <a:latin typeface="+mn-lt"/>
              </a:rPr>
              <a:t>Projeto em Engenharia Informática, 3º ano, MIECT.</a:t>
            </a:r>
          </a:p>
        </p:txBody>
      </p:sp>
      <p:sp>
        <p:nvSpPr>
          <p:cNvPr id="3087" name="TextBox 13">
            <a:extLst>
              <a:ext uri="{FF2B5EF4-FFF2-40B4-BE49-F238E27FC236}">
                <a16:creationId xmlns="" xmlns:a16="http://schemas.microsoft.com/office/drawing/2014/main" id="{05F4D802-90B8-474D-AB05-AFEE10929941}"/>
              </a:ext>
            </a:extLst>
          </p:cNvPr>
          <p:cNvSpPr txBox="1">
            <a:spLocks noChangeArrowheads="1"/>
          </p:cNvSpPr>
          <p:nvPr/>
        </p:nvSpPr>
        <p:spPr bwMode="auto">
          <a:xfrm>
            <a:off x="4800600" y="12604750"/>
            <a:ext cx="78295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b"/>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Methods</a:t>
            </a:r>
          </a:p>
          <a:p>
            <a:pPr>
              <a:lnSpc>
                <a:spcPct val="120000"/>
              </a:lnSpc>
              <a:defRPr/>
            </a:pPr>
            <a:r>
              <a:rPr lang="en-GB" altLang="en-US" sz="2500" dirty="0">
                <a:latin typeface="+mn-lt"/>
                <a:cs typeface="Segoe UI Light" panose="020B0502040204020203" pitchFamily="34" charset="0"/>
              </a:rPr>
              <a:t>On that day, </a:t>
            </a:r>
            <a:r>
              <a:rPr lang="en-GB" altLang="en-US" sz="2500" dirty="0" err="1">
                <a:latin typeface="+mn-lt"/>
                <a:cs typeface="Segoe UI Light" panose="020B0502040204020203" pitchFamily="34" charset="0"/>
              </a:rPr>
              <a:t>L’Hopital</a:t>
            </a:r>
            <a:r>
              <a:rPr lang="en-GB" altLang="en-US" sz="2500" dirty="0">
                <a:latin typeface="+mn-lt"/>
                <a:cs typeface="Segoe UI Light" panose="020B0502040204020203" pitchFamily="34" charset="0"/>
              </a:rPr>
              <a:t> wrote a letter to Leibniz, where he asked about Leibniz’s notation of nth order derivatives. </a:t>
            </a:r>
            <a:r>
              <a:rPr lang="en-GB" altLang="en-US" sz="2500" dirty="0" err="1">
                <a:latin typeface="+mn-lt"/>
                <a:cs typeface="Segoe UI Light" panose="020B0502040204020203" pitchFamily="34" charset="0"/>
              </a:rPr>
              <a:t>L’Hopital</a:t>
            </a:r>
            <a:r>
              <a:rPr lang="en-GB" altLang="en-US" sz="2500" dirty="0">
                <a:latin typeface="+mn-lt"/>
                <a:cs typeface="Segoe UI Light" panose="020B0502040204020203" pitchFamily="34" charset="0"/>
              </a:rPr>
              <a:t> wanted to know the result for the derivative of order n = 1/2. Leibniz replied that “one day, useful consequences will be drawn” and, in fact, his vision became a reality.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analysis were analysis were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analysis were analysis were.</a:t>
            </a:r>
          </a:p>
        </p:txBody>
      </p:sp>
      <p:sp>
        <p:nvSpPr>
          <p:cNvPr id="5131" name="TextBox 14">
            <a:extLst>
              <a:ext uri="{FF2B5EF4-FFF2-40B4-BE49-F238E27FC236}">
                <a16:creationId xmlns="" xmlns:a16="http://schemas.microsoft.com/office/drawing/2014/main" id="{3C2BA294-ADE1-4002-9E3C-D88291F44421}"/>
              </a:ext>
            </a:extLst>
          </p:cNvPr>
          <p:cNvSpPr txBox="1">
            <a:spLocks noChangeArrowheads="1"/>
          </p:cNvSpPr>
          <p:nvPr/>
        </p:nvSpPr>
        <p:spPr bwMode="auto">
          <a:xfrm>
            <a:off x="12996863" y="11896725"/>
            <a:ext cx="7840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r>
              <a:rPr lang="en-US" altLang="en-US" sz="2000">
                <a:solidFill>
                  <a:srgbClr val="019FE0"/>
                </a:solidFill>
                <a:latin typeface="Noto Sans Disp Light" panose="020B0402040504020204" pitchFamily="34"/>
              </a:rPr>
              <a:t>Fig 3- Some longer caption here, explaining the main findings in the illustration. Keep the color pallet if possible. This work received The Grunvald-Letnikov award for the best student paper – theory</a:t>
            </a:r>
          </a:p>
        </p:txBody>
      </p:sp>
      <p:sp>
        <p:nvSpPr>
          <p:cNvPr id="5" name="Right Arrow Callout 4">
            <a:extLst>
              <a:ext uri="{FF2B5EF4-FFF2-40B4-BE49-F238E27FC236}">
                <a16:creationId xmlns="" xmlns:a16="http://schemas.microsoft.com/office/drawing/2014/main" id="{10215BED-B077-47F1-A2EA-4302F6C58DB1}"/>
              </a:ext>
            </a:extLst>
          </p:cNvPr>
          <p:cNvSpPr/>
          <p:nvPr/>
        </p:nvSpPr>
        <p:spPr bwMode="auto">
          <a:xfrm>
            <a:off x="-12846050" y="-687388"/>
            <a:ext cx="10953750" cy="10999788"/>
          </a:xfrm>
          <a:prstGeom prst="rightArrowCallout">
            <a:avLst>
              <a:gd name="adj1" fmla="val 17822"/>
              <a:gd name="adj2" fmla="val 18143"/>
              <a:gd name="adj3" fmla="val 15400"/>
              <a:gd name="adj4" fmla="val 81273"/>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j-lt"/>
              </a:rPr>
              <a:t>ORIENTAÇÕES:</a:t>
            </a:r>
          </a:p>
          <a:p>
            <a:pPr>
              <a:defRPr/>
            </a:pPr>
            <a:r>
              <a:rPr lang="en-US" sz="2400" dirty="0" err="1">
                <a:solidFill>
                  <a:srgbClr val="1A439B"/>
                </a:solidFill>
                <a:latin typeface="+mj-lt"/>
              </a:rPr>
              <a:t>Os</a:t>
            </a:r>
            <a:r>
              <a:rPr lang="en-US" sz="2400" dirty="0">
                <a:solidFill>
                  <a:srgbClr val="1A439B"/>
                </a:solidFill>
                <a:latin typeface="+mj-lt"/>
              </a:rPr>
              <a:t> </a:t>
            </a:r>
            <a:r>
              <a:rPr lang="en-US" sz="2400" dirty="0" err="1">
                <a:solidFill>
                  <a:srgbClr val="1A439B"/>
                </a:solidFill>
                <a:latin typeface="+mj-lt"/>
              </a:rPr>
              <a:t>autores</a:t>
            </a:r>
            <a:r>
              <a:rPr lang="en-US" sz="2400" dirty="0">
                <a:solidFill>
                  <a:srgbClr val="1A439B"/>
                </a:solidFill>
                <a:latin typeface="+mj-lt"/>
              </a:rPr>
              <a:t> </a:t>
            </a:r>
            <a:r>
              <a:rPr lang="en-US" sz="2400" dirty="0" err="1">
                <a:solidFill>
                  <a:srgbClr val="1A439B"/>
                </a:solidFill>
                <a:latin typeface="+mj-lt"/>
              </a:rPr>
              <a:t>são</a:t>
            </a:r>
            <a:r>
              <a:rPr lang="en-US" sz="2400" dirty="0">
                <a:solidFill>
                  <a:srgbClr val="1A439B"/>
                </a:solidFill>
                <a:latin typeface="+mj-lt"/>
              </a:rPr>
              <a:t> livres para organizer o </a:t>
            </a:r>
            <a:r>
              <a:rPr lang="en-US" sz="2400" dirty="0" err="1">
                <a:solidFill>
                  <a:srgbClr val="1A439B"/>
                </a:solidFill>
                <a:latin typeface="+mj-lt"/>
              </a:rPr>
              <a:t>conteúdo</a:t>
            </a:r>
            <a:r>
              <a:rPr lang="en-US" sz="2400" dirty="0">
                <a:solidFill>
                  <a:srgbClr val="1A439B"/>
                </a:solidFill>
                <a:latin typeface="+mj-lt"/>
              </a:rPr>
              <a:t> </a:t>
            </a:r>
            <a:r>
              <a:rPr lang="en-US" sz="2400" dirty="0" err="1">
                <a:solidFill>
                  <a:srgbClr val="1A439B"/>
                </a:solidFill>
                <a:latin typeface="+mj-lt"/>
              </a:rPr>
              <a:t>como</a:t>
            </a:r>
            <a:r>
              <a:rPr lang="en-US" sz="2400" dirty="0">
                <a:solidFill>
                  <a:srgbClr val="1A439B"/>
                </a:solidFill>
                <a:latin typeface="+mj-lt"/>
              </a:rPr>
              <a:t> </a:t>
            </a:r>
            <a:r>
              <a:rPr lang="en-US" sz="2400" dirty="0" err="1">
                <a:solidFill>
                  <a:srgbClr val="1A439B"/>
                </a:solidFill>
                <a:latin typeface="+mj-lt"/>
              </a:rPr>
              <a:t>entenderem</a:t>
            </a:r>
            <a:r>
              <a:rPr lang="en-US" sz="2400" dirty="0">
                <a:solidFill>
                  <a:srgbClr val="1A439B"/>
                </a:solidFill>
                <a:latin typeface="+mj-lt"/>
              </a:rPr>
              <a:t>. </a:t>
            </a:r>
          </a:p>
          <a:p>
            <a:pPr>
              <a:defRPr/>
            </a:pPr>
            <a:endParaRPr lang="en-US" sz="2400" dirty="0">
              <a:solidFill>
                <a:srgbClr val="1A439B"/>
              </a:solidFill>
              <a:latin typeface="+mj-lt"/>
            </a:endParaRPr>
          </a:p>
          <a:p>
            <a:pPr marL="342900" indent="-342900">
              <a:buFont typeface="Arial" panose="020B0604020202020204" pitchFamily="34" charset="0"/>
              <a:buChar char="•"/>
              <a:defRPr/>
            </a:pPr>
            <a:r>
              <a:rPr lang="en-US" sz="2400" b="1" dirty="0" err="1">
                <a:solidFill>
                  <a:srgbClr val="1A439B"/>
                </a:solidFill>
                <a:latin typeface="+mj-lt"/>
              </a:rPr>
              <a:t>Língua</a:t>
            </a:r>
            <a:r>
              <a:rPr lang="en-US" sz="2400" b="1" dirty="0">
                <a:solidFill>
                  <a:srgbClr val="1A439B"/>
                </a:solidFill>
                <a:latin typeface="+mj-lt"/>
              </a:rPr>
              <a:t>: </a:t>
            </a:r>
            <a:r>
              <a:rPr lang="en-US" sz="2400" b="1" dirty="0" err="1">
                <a:solidFill>
                  <a:srgbClr val="1A439B"/>
                </a:solidFill>
                <a:latin typeface="+mj-lt"/>
              </a:rPr>
              <a:t>português</a:t>
            </a:r>
            <a:r>
              <a:rPr lang="en-US" sz="2400" b="1" dirty="0">
                <a:solidFill>
                  <a:srgbClr val="1A439B"/>
                </a:solidFill>
                <a:latin typeface="+mj-lt"/>
              </a:rPr>
              <a:t> </a:t>
            </a:r>
            <a:r>
              <a:rPr lang="en-US" sz="2400" b="1" dirty="0" err="1">
                <a:solidFill>
                  <a:srgbClr val="1A439B"/>
                </a:solidFill>
                <a:latin typeface="+mj-lt"/>
              </a:rPr>
              <a:t>ou</a:t>
            </a:r>
            <a:r>
              <a:rPr lang="en-US" sz="2400" b="1" dirty="0">
                <a:solidFill>
                  <a:srgbClr val="1A439B"/>
                </a:solidFill>
                <a:latin typeface="+mj-lt"/>
              </a:rPr>
              <a:t> </a:t>
            </a:r>
            <a:r>
              <a:rPr lang="en-US" sz="2400" b="1" dirty="0" err="1">
                <a:solidFill>
                  <a:srgbClr val="1A439B"/>
                </a:solidFill>
                <a:latin typeface="+mj-lt"/>
              </a:rPr>
              <a:t>inglês</a:t>
            </a:r>
            <a:r>
              <a:rPr lang="en-US" sz="2400" b="1" dirty="0">
                <a:solidFill>
                  <a:srgbClr val="1A439B"/>
                </a:solidFill>
                <a:latin typeface="+mj-lt"/>
              </a:rPr>
              <a:t>.</a:t>
            </a:r>
          </a:p>
          <a:p>
            <a:pP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a:solidFill>
                  <a:srgbClr val="1A439B"/>
                </a:solidFill>
                <a:latin typeface="+mn-lt"/>
              </a:rPr>
              <a:t>A </a:t>
            </a:r>
            <a:r>
              <a:rPr lang="en-US" sz="2400" dirty="0" err="1">
                <a:solidFill>
                  <a:srgbClr val="1A439B"/>
                </a:solidFill>
                <a:latin typeface="+mn-lt"/>
              </a:rPr>
              <a:t>disposição</a:t>
            </a:r>
            <a:r>
              <a:rPr lang="en-US" sz="2400" dirty="0">
                <a:solidFill>
                  <a:srgbClr val="1A439B"/>
                </a:solidFill>
                <a:latin typeface="+mn-lt"/>
              </a:rPr>
              <a:t> dos </a:t>
            </a:r>
            <a:r>
              <a:rPr lang="en-US" sz="2400" dirty="0" err="1">
                <a:solidFill>
                  <a:srgbClr val="1A439B"/>
                </a:solidFill>
                <a:latin typeface="+mn-lt"/>
              </a:rPr>
              <a:t>elementos</a:t>
            </a:r>
            <a:r>
              <a:rPr lang="en-US" sz="2400" dirty="0">
                <a:solidFill>
                  <a:srgbClr val="1A439B"/>
                </a:solidFill>
                <a:latin typeface="+mn-lt"/>
              </a:rPr>
              <a:t> do </a:t>
            </a:r>
            <a:r>
              <a:rPr lang="en-US" sz="2400" dirty="0" err="1">
                <a:solidFill>
                  <a:srgbClr val="1A439B"/>
                </a:solidFill>
                <a:latin typeface="+mn-lt"/>
              </a:rPr>
              <a:t>cabeçalho</a:t>
            </a:r>
            <a:r>
              <a:rPr lang="en-US" sz="2400" dirty="0">
                <a:solidFill>
                  <a:srgbClr val="1A439B"/>
                </a:solidFill>
                <a:latin typeface="+mn-lt"/>
              </a:rPr>
              <a:t>, as </a:t>
            </a:r>
            <a:r>
              <a:rPr lang="en-US" sz="2400" dirty="0" err="1">
                <a:solidFill>
                  <a:srgbClr val="1A439B"/>
                </a:solidFill>
                <a:latin typeface="+mn-lt"/>
              </a:rPr>
              <a:t>margens</a:t>
            </a:r>
            <a:r>
              <a:rPr lang="en-US" sz="2400" dirty="0">
                <a:solidFill>
                  <a:srgbClr val="1A439B"/>
                </a:solidFill>
                <a:latin typeface="+mn-lt"/>
              </a:rPr>
              <a:t> e </a:t>
            </a:r>
            <a:r>
              <a:rPr lang="en-US" sz="2400" dirty="0" err="1">
                <a:solidFill>
                  <a:srgbClr val="1A439B"/>
                </a:solidFill>
                <a:latin typeface="+mn-lt"/>
              </a:rPr>
              <a:t>tipos</a:t>
            </a:r>
            <a:r>
              <a:rPr lang="en-US" sz="2400" dirty="0">
                <a:solidFill>
                  <a:srgbClr val="1A439B"/>
                </a:solidFill>
                <a:latin typeface="+mn-lt"/>
              </a:rPr>
              <a:t> de </a:t>
            </a:r>
            <a:r>
              <a:rPr lang="en-US" sz="2400" dirty="0" err="1">
                <a:solidFill>
                  <a:srgbClr val="1A439B"/>
                </a:solidFill>
                <a:latin typeface="+mn-lt"/>
              </a:rPr>
              <a:t>letra</a:t>
            </a:r>
            <a:r>
              <a:rPr lang="en-US" sz="2400" dirty="0">
                <a:solidFill>
                  <a:srgbClr val="1A439B"/>
                </a:solidFill>
                <a:latin typeface="+mn-lt"/>
              </a:rPr>
              <a:t> </a:t>
            </a:r>
            <a:r>
              <a:rPr lang="en-US" sz="2400" dirty="0" err="1">
                <a:solidFill>
                  <a:srgbClr val="1A439B"/>
                </a:solidFill>
                <a:latin typeface="+mn-lt"/>
              </a:rPr>
              <a:t>devem</a:t>
            </a:r>
            <a:r>
              <a:rPr lang="en-US" sz="2400" dirty="0">
                <a:solidFill>
                  <a:srgbClr val="1A439B"/>
                </a:solidFill>
                <a:latin typeface="+mn-lt"/>
              </a:rPr>
              <a:t> ser </a:t>
            </a:r>
            <a:r>
              <a:rPr lang="en-US" sz="2400" dirty="0" err="1">
                <a:solidFill>
                  <a:srgbClr val="1A439B"/>
                </a:solidFill>
                <a:latin typeface="+mn-lt"/>
              </a:rPr>
              <a:t>respeitados</a:t>
            </a:r>
            <a:r>
              <a:rPr lang="en-US" sz="2400" dirty="0">
                <a:solidFill>
                  <a:srgbClr val="1A439B"/>
                </a:solidFill>
                <a:latin typeface="+mn-lt"/>
              </a:rPr>
              <a:t>.</a:t>
            </a:r>
          </a:p>
          <a:p>
            <a:pPr marL="342900" indent="-342900">
              <a:buFont typeface="Arial" panose="020B0604020202020204" pitchFamily="34" charset="0"/>
              <a:buChar cha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a:solidFill>
                  <a:srgbClr val="1A439B"/>
                </a:solidFill>
                <a:latin typeface="+mn-lt"/>
              </a:rPr>
              <a:t>O poster </a:t>
            </a:r>
            <a:r>
              <a:rPr lang="en-US" sz="2400" dirty="0" err="1">
                <a:solidFill>
                  <a:srgbClr val="1A439B"/>
                </a:solidFill>
                <a:latin typeface="+mn-lt"/>
              </a:rPr>
              <a:t>pode</a:t>
            </a:r>
            <a:r>
              <a:rPr lang="en-US" sz="2400" dirty="0">
                <a:solidFill>
                  <a:srgbClr val="1A439B"/>
                </a:solidFill>
                <a:latin typeface="+mn-lt"/>
              </a:rPr>
              <a:t> ser </a:t>
            </a:r>
            <a:r>
              <a:rPr lang="en-US" sz="2400" dirty="0" err="1">
                <a:solidFill>
                  <a:srgbClr val="1A439B"/>
                </a:solidFill>
                <a:latin typeface="+mn-lt"/>
              </a:rPr>
              <a:t>editado</a:t>
            </a:r>
            <a:r>
              <a:rPr lang="en-US" sz="2400" dirty="0">
                <a:solidFill>
                  <a:srgbClr val="1A439B"/>
                </a:solidFill>
                <a:latin typeface="+mn-lt"/>
              </a:rPr>
              <a:t> </a:t>
            </a:r>
            <a:r>
              <a:rPr lang="en-US" sz="2400" dirty="0" err="1">
                <a:solidFill>
                  <a:srgbClr val="1A439B"/>
                </a:solidFill>
                <a:latin typeface="+mn-lt"/>
              </a:rPr>
              <a:t>noutra</a:t>
            </a:r>
            <a:r>
              <a:rPr lang="en-US" sz="2400" dirty="0">
                <a:solidFill>
                  <a:srgbClr val="1A439B"/>
                </a:solidFill>
                <a:latin typeface="+mn-lt"/>
              </a:rPr>
              <a:t> ferramenta, que </a:t>
            </a:r>
            <a:r>
              <a:rPr lang="en-US" sz="2400" dirty="0" err="1">
                <a:solidFill>
                  <a:srgbClr val="1A439B"/>
                </a:solidFill>
                <a:latin typeface="+mn-lt"/>
              </a:rPr>
              <a:t>não</a:t>
            </a:r>
            <a:r>
              <a:rPr lang="en-US" sz="2400" dirty="0">
                <a:solidFill>
                  <a:srgbClr val="1A439B"/>
                </a:solidFill>
                <a:latin typeface="+mn-lt"/>
              </a:rPr>
              <a:t> o PowerPoint, </a:t>
            </a:r>
            <a:r>
              <a:rPr lang="en-US" sz="2400" dirty="0" err="1">
                <a:solidFill>
                  <a:srgbClr val="1A439B"/>
                </a:solidFill>
                <a:latin typeface="+mn-lt"/>
              </a:rPr>
              <a:t>desde</a:t>
            </a:r>
            <a:r>
              <a:rPr lang="en-US" sz="2400" dirty="0">
                <a:solidFill>
                  <a:srgbClr val="1A439B"/>
                </a:solidFill>
                <a:latin typeface="+mn-lt"/>
              </a:rPr>
              <a:t> que se </a:t>
            </a:r>
            <a:r>
              <a:rPr lang="en-US" sz="2400" dirty="0" err="1">
                <a:solidFill>
                  <a:srgbClr val="1A439B"/>
                </a:solidFill>
                <a:latin typeface="+mn-lt"/>
              </a:rPr>
              <a:t>vá</a:t>
            </a:r>
            <a:r>
              <a:rPr lang="en-US" sz="2400" dirty="0">
                <a:solidFill>
                  <a:srgbClr val="1A439B"/>
                </a:solidFill>
                <a:latin typeface="+mn-lt"/>
              </a:rPr>
              <a:t> de </a:t>
            </a:r>
            <a:r>
              <a:rPr lang="en-US" sz="2400" dirty="0" err="1">
                <a:solidFill>
                  <a:srgbClr val="1A439B"/>
                </a:solidFill>
                <a:latin typeface="+mn-lt"/>
              </a:rPr>
              <a:t>encontro</a:t>
            </a:r>
            <a:r>
              <a:rPr lang="en-US" sz="2400" dirty="0">
                <a:solidFill>
                  <a:srgbClr val="1A439B"/>
                </a:solidFill>
                <a:latin typeface="+mn-lt"/>
              </a:rPr>
              <a:t> </a:t>
            </a:r>
            <a:r>
              <a:rPr lang="en-US" sz="2400" dirty="0" err="1">
                <a:solidFill>
                  <a:srgbClr val="1A439B"/>
                </a:solidFill>
                <a:latin typeface="+mn-lt"/>
              </a:rPr>
              <a:t>ao</a:t>
            </a:r>
            <a:r>
              <a:rPr lang="en-US" sz="2400" dirty="0">
                <a:solidFill>
                  <a:srgbClr val="1A439B"/>
                </a:solidFill>
                <a:latin typeface="+mn-lt"/>
              </a:rPr>
              <a:t> </a:t>
            </a:r>
            <a:r>
              <a:rPr lang="en-US" sz="2400" dirty="0" err="1">
                <a:solidFill>
                  <a:srgbClr val="1A439B"/>
                </a:solidFill>
                <a:latin typeface="+mn-lt"/>
              </a:rPr>
              <a:t>resultado</a:t>
            </a:r>
            <a:r>
              <a:rPr lang="en-US" sz="2400" dirty="0">
                <a:solidFill>
                  <a:srgbClr val="1A439B"/>
                </a:solidFill>
                <a:latin typeface="+mn-lt"/>
              </a:rPr>
              <a:t> </a:t>
            </a:r>
            <a:r>
              <a:rPr lang="en-US" sz="2400" dirty="0" err="1">
                <a:solidFill>
                  <a:srgbClr val="1A439B"/>
                </a:solidFill>
                <a:latin typeface="+mn-lt"/>
              </a:rPr>
              <a:t>pedido</a:t>
            </a:r>
            <a:r>
              <a:rPr lang="en-US" sz="2400" dirty="0">
                <a:solidFill>
                  <a:srgbClr val="1A439B"/>
                </a:solidFill>
                <a:latin typeface="+mn-lt"/>
              </a:rPr>
              <a:t>.</a:t>
            </a:r>
          </a:p>
          <a:p>
            <a:pPr>
              <a:defRPr/>
            </a:pPr>
            <a:endParaRPr lang="en-US" sz="2400" dirty="0">
              <a:solidFill>
                <a:srgbClr val="1A439B"/>
              </a:solidFill>
              <a:latin typeface="+mn-lt"/>
            </a:endParaRPr>
          </a:p>
          <a:p>
            <a:pPr>
              <a:defRPr/>
            </a:pPr>
            <a:r>
              <a:rPr lang="en-US" sz="2400" dirty="0">
                <a:solidFill>
                  <a:srgbClr val="1A439B"/>
                </a:solidFill>
                <a:latin typeface="+mn-lt"/>
              </a:rPr>
              <a:t>Cor </a:t>
            </a:r>
            <a:r>
              <a:rPr lang="en-US" sz="2400" dirty="0" err="1">
                <a:solidFill>
                  <a:srgbClr val="1A439B"/>
                </a:solidFill>
                <a:latin typeface="+mn-lt"/>
              </a:rPr>
              <a:t>azul</a:t>
            </a:r>
            <a:r>
              <a:rPr lang="en-US" sz="2400" dirty="0">
                <a:solidFill>
                  <a:srgbClr val="1A439B"/>
                </a:solidFill>
                <a:latin typeface="+mn-lt"/>
              </a:rPr>
              <a:t> para </a:t>
            </a:r>
            <a:r>
              <a:rPr lang="en-US" sz="2400" dirty="0" err="1">
                <a:solidFill>
                  <a:srgbClr val="1A439B"/>
                </a:solidFill>
                <a:latin typeface="+mn-lt"/>
              </a:rPr>
              <a:t>títulos</a:t>
            </a:r>
            <a:r>
              <a:rPr lang="en-US" sz="2400" dirty="0">
                <a:solidFill>
                  <a:srgbClr val="1A439B"/>
                </a:solidFill>
                <a:latin typeface="+mn-lt"/>
              </a:rPr>
              <a:t>:</a:t>
            </a:r>
          </a:p>
          <a:p>
            <a:pPr>
              <a:defRPr/>
            </a:pPr>
            <a:r>
              <a:rPr lang="en-US" sz="2400" dirty="0" err="1">
                <a:solidFill>
                  <a:srgbClr val="1A439B"/>
                </a:solidFill>
                <a:latin typeface="+mn-lt"/>
              </a:rPr>
              <a:t>Escuro</a:t>
            </a:r>
            <a:r>
              <a:rPr lang="en-US" sz="2400" dirty="0">
                <a:solidFill>
                  <a:srgbClr val="1A439B"/>
                </a:solidFill>
                <a:latin typeface="+mn-lt"/>
              </a:rPr>
              <a:t>: RGB(41, 73, 135); Claro: RGB(0, 158, 221)</a:t>
            </a:r>
          </a:p>
          <a:p>
            <a:pPr>
              <a:defRPr/>
            </a:pPr>
            <a:endParaRPr lang="en-US" sz="2400" dirty="0">
              <a:solidFill>
                <a:srgbClr val="1A439B"/>
              </a:solidFill>
              <a:latin typeface="+mn-lt"/>
            </a:endParaRPr>
          </a:p>
          <a:p>
            <a:pPr>
              <a:defRPr/>
            </a:pPr>
            <a:r>
              <a:rPr lang="en-US" sz="2400" dirty="0" err="1">
                <a:solidFill>
                  <a:srgbClr val="1A439B"/>
                </a:solidFill>
                <a:latin typeface="+mn-lt"/>
              </a:rPr>
              <a:t>Tipos</a:t>
            </a:r>
            <a:r>
              <a:rPr lang="en-US" sz="2400" dirty="0">
                <a:solidFill>
                  <a:srgbClr val="1A439B"/>
                </a:solidFill>
                <a:latin typeface="+mn-lt"/>
              </a:rPr>
              <a:t> (de </a:t>
            </a:r>
            <a:r>
              <a:rPr lang="en-US" sz="2400" dirty="0" err="1">
                <a:solidFill>
                  <a:srgbClr val="1A439B"/>
                </a:solidFill>
                <a:latin typeface="+mn-lt"/>
              </a:rPr>
              <a:t>letra</a:t>
            </a:r>
            <a:r>
              <a:rPr lang="en-US" sz="2400" dirty="0">
                <a:solidFill>
                  <a:srgbClr val="1A439B"/>
                </a:solidFill>
                <a:latin typeface="+mn-lt"/>
              </a:rPr>
              <a:t>):</a:t>
            </a:r>
          </a:p>
          <a:p>
            <a:pPr>
              <a:defRPr/>
            </a:pPr>
            <a:r>
              <a:rPr lang="en-US" sz="2400" dirty="0" err="1">
                <a:solidFill>
                  <a:srgbClr val="1A439B"/>
                </a:solidFill>
                <a:latin typeface="+mn-lt"/>
              </a:rPr>
              <a:t>Títulos</a:t>
            </a:r>
            <a:r>
              <a:rPr lang="en-US" sz="2400" dirty="0">
                <a:solidFill>
                  <a:srgbClr val="1A439B"/>
                </a:solidFill>
                <a:latin typeface="+mn-lt"/>
              </a:rPr>
              <a:t> e </a:t>
            </a:r>
            <a:r>
              <a:rPr lang="en-US" sz="2400" dirty="0" err="1">
                <a:solidFill>
                  <a:srgbClr val="1A439B"/>
                </a:solidFill>
                <a:latin typeface="+mn-lt"/>
              </a:rPr>
              <a:t>destaques</a:t>
            </a:r>
            <a:r>
              <a:rPr lang="en-US" sz="2400" dirty="0">
                <a:solidFill>
                  <a:srgbClr val="1A439B"/>
                </a:solidFill>
                <a:latin typeface="+mn-lt"/>
              </a:rPr>
              <a:t> </a:t>
            </a:r>
            <a:r>
              <a:rPr lang="en-US" sz="2400" dirty="0">
                <a:solidFill>
                  <a:srgbClr val="1A439B"/>
                </a:solidFill>
                <a:latin typeface="+mn-lt"/>
                <a:sym typeface="Wingdings" panose="05000000000000000000" pitchFamily="2" charset="2"/>
              </a:rPr>
              <a:t>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SemBd</a:t>
            </a:r>
            <a:endParaRPr lang="en-US" sz="2400" dirty="0">
              <a:solidFill>
                <a:srgbClr val="1A439B"/>
              </a:solidFill>
              <a:latin typeface="+mn-lt"/>
              <a:sym typeface="Wingdings" panose="05000000000000000000" pitchFamily="2" charset="2"/>
            </a:endParaRPr>
          </a:p>
          <a:p>
            <a:pPr>
              <a:defRPr/>
            </a:pPr>
            <a:r>
              <a:rPr lang="en-US" sz="2400" dirty="0" err="1">
                <a:solidFill>
                  <a:srgbClr val="1A439B"/>
                </a:solidFill>
                <a:latin typeface="+mn-lt"/>
                <a:sym typeface="Wingdings" panose="05000000000000000000" pitchFamily="2" charset="2"/>
              </a:rPr>
              <a:t>Corpo</a:t>
            </a:r>
            <a:r>
              <a:rPr lang="en-US" sz="2400" dirty="0">
                <a:solidFill>
                  <a:srgbClr val="1A439B"/>
                </a:solidFill>
                <a:latin typeface="+mn-lt"/>
                <a:sym typeface="Wingdings" panose="05000000000000000000" pitchFamily="2" charset="2"/>
              </a:rPr>
              <a:t> do </a:t>
            </a:r>
            <a:r>
              <a:rPr lang="en-US" sz="2400" dirty="0" err="1">
                <a:solidFill>
                  <a:srgbClr val="1A439B"/>
                </a:solidFill>
                <a:latin typeface="+mn-lt"/>
                <a:sym typeface="Wingdings" panose="05000000000000000000" pitchFamily="2" charset="2"/>
              </a:rPr>
              <a:t>texto</a:t>
            </a:r>
            <a:r>
              <a:rPr lang="en-US" sz="2400" dirty="0">
                <a:solidFill>
                  <a:srgbClr val="1A439B"/>
                </a:solidFill>
                <a:latin typeface="+mn-lt"/>
                <a:sym typeface="Wingdings" panose="05000000000000000000" pitchFamily="2" charset="2"/>
              </a:rPr>
              <a:t> 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Light</a:t>
            </a:r>
          </a:p>
          <a:p>
            <a:pPr>
              <a:defRPr/>
            </a:pPr>
            <a:r>
              <a:rPr lang="en-US" sz="2400" dirty="0">
                <a:solidFill>
                  <a:srgbClr val="1A439B"/>
                </a:solidFill>
                <a:latin typeface="+mn-lt"/>
                <a:sym typeface="Wingdings" panose="05000000000000000000" pitchFamily="2" charset="2"/>
              </a:rPr>
              <a:t>(outros </a:t>
            </a:r>
            <a:r>
              <a:rPr lang="en-US" sz="2400" dirty="0" err="1">
                <a:solidFill>
                  <a:srgbClr val="1A439B"/>
                </a:solidFill>
                <a:latin typeface="+mn-lt"/>
                <a:sym typeface="Wingdings" panose="05000000000000000000" pitchFamily="2" charset="2"/>
              </a:rPr>
              <a:t>tipos</a:t>
            </a:r>
            <a:r>
              <a:rPr lang="en-US" sz="2400" dirty="0">
                <a:solidFill>
                  <a:srgbClr val="1A439B"/>
                </a:solidFill>
                <a:latin typeface="+mn-lt"/>
                <a:sym typeface="Wingdings" panose="05000000000000000000" pitchFamily="2" charset="2"/>
              </a:rPr>
              <a:t> da </a:t>
            </a:r>
            <a:r>
              <a:rPr lang="en-US" sz="2400" dirty="0" err="1">
                <a:solidFill>
                  <a:srgbClr val="1A439B"/>
                </a:solidFill>
                <a:latin typeface="+mn-lt"/>
                <a:sym typeface="Wingdings" panose="05000000000000000000" pitchFamily="2" charset="2"/>
              </a:rPr>
              <a:t>família</a:t>
            </a:r>
            <a:r>
              <a:rPr lang="en-US" sz="2400" dirty="0">
                <a:solidFill>
                  <a:srgbClr val="1A439B"/>
                </a:solidFill>
                <a:latin typeface="+mn-lt"/>
                <a:sym typeface="Wingdings" panose="05000000000000000000" pitchFamily="2" charset="2"/>
              </a:rPr>
              <a:t>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podem</a:t>
            </a:r>
            <a:r>
              <a:rPr lang="en-US" sz="2400" dirty="0">
                <a:solidFill>
                  <a:srgbClr val="1A439B"/>
                </a:solidFill>
                <a:latin typeface="+mn-lt"/>
                <a:sym typeface="Wingdings" panose="05000000000000000000" pitchFamily="2" charset="2"/>
              </a:rPr>
              <a:t> ser </a:t>
            </a:r>
            <a:r>
              <a:rPr lang="en-US" sz="2400" dirty="0" err="1">
                <a:solidFill>
                  <a:srgbClr val="1A439B"/>
                </a:solidFill>
                <a:latin typeface="+mn-lt"/>
                <a:sym typeface="Wingdings" panose="05000000000000000000" pitchFamily="2" charset="2"/>
              </a:rPr>
              <a:t>usados</a:t>
            </a:r>
            <a:r>
              <a:rPr lang="en-US" sz="2400" dirty="0">
                <a:solidFill>
                  <a:srgbClr val="1A439B"/>
                </a:solidFill>
                <a:latin typeface="+mn-lt"/>
                <a:sym typeface="Wingdings" panose="05000000000000000000" pitchFamily="2" charset="2"/>
              </a:rPr>
              <a:t>)</a:t>
            </a:r>
          </a:p>
          <a:p>
            <a:pPr>
              <a:defRPr/>
            </a:pPr>
            <a:endParaRPr lang="en-US" sz="2400" dirty="0">
              <a:solidFill>
                <a:srgbClr val="1A439B"/>
              </a:solidFill>
              <a:latin typeface="+mn-lt"/>
              <a:sym typeface="Wingdings" panose="05000000000000000000" pitchFamily="2" charset="2"/>
            </a:endParaRPr>
          </a:p>
          <a:p>
            <a:pPr>
              <a:defRPr/>
            </a:pPr>
            <a:r>
              <a:rPr lang="pt-BR" sz="2400" dirty="0">
                <a:solidFill>
                  <a:srgbClr val="1A439B"/>
                </a:solidFill>
                <a:latin typeface="+mn-lt"/>
                <a:sym typeface="Wingdings" panose="05000000000000000000" pitchFamily="2" charset="2"/>
              </a:rPr>
              <a:t> Para melhores resultados, pode ser necessário instalar no sistema o pacote de fontes “</a:t>
            </a:r>
            <a:r>
              <a:rPr lang="pt-BR" sz="2400" b="1" dirty="0">
                <a:solidFill>
                  <a:srgbClr val="1A439B"/>
                </a:solidFill>
                <a:latin typeface="+mn-lt"/>
                <a:sym typeface="Wingdings" panose="05000000000000000000" pitchFamily="2" charset="2"/>
              </a:rPr>
              <a:t>Noto Sans Display</a:t>
            </a:r>
            <a:r>
              <a:rPr lang="pt-BR" sz="2400" dirty="0">
                <a:solidFill>
                  <a:srgbClr val="1A439B"/>
                </a:solidFill>
                <a:latin typeface="+mn-lt"/>
                <a:sym typeface="Wingdings" panose="05000000000000000000" pitchFamily="2" charset="2"/>
              </a:rPr>
              <a:t>” que pode ser obtido em </a:t>
            </a:r>
            <a:r>
              <a:rPr lang="pt-BR" sz="2400" dirty="0">
                <a:solidFill>
                  <a:srgbClr val="1A439B"/>
                </a:solidFill>
                <a:latin typeface="+mn-lt"/>
                <a:sym typeface="Wingdings" panose="05000000000000000000" pitchFamily="2" charset="2"/>
                <a:hlinkClick r:id="rId5"/>
              </a:rPr>
              <a:t>https://www.google.com/get/noto/</a:t>
            </a:r>
            <a:r>
              <a:rPr lang="pt-BR" sz="2400" dirty="0">
                <a:solidFill>
                  <a:srgbClr val="1A439B"/>
                </a:solidFill>
                <a:latin typeface="+mn-lt"/>
                <a:sym typeface="Wingdings" panose="05000000000000000000" pitchFamily="2" charset="2"/>
              </a:rPr>
              <a:t> [não é preciso todo o vasto conjunto de tipos Note, apenas a família Noto Sans Display]</a:t>
            </a:r>
            <a:endParaRPr lang="en-US" sz="2400" dirty="0">
              <a:solidFill>
                <a:srgbClr val="1A439B"/>
              </a:solidFill>
              <a:latin typeface="+mn-lt"/>
              <a:sym typeface="Wingdings" panose="05000000000000000000" pitchFamily="2" charset="2"/>
            </a:endParaRPr>
          </a:p>
          <a:p>
            <a:pPr>
              <a:defRPr/>
            </a:pPr>
            <a:endParaRPr lang="en-US" sz="2400" dirty="0">
              <a:solidFill>
                <a:srgbClr val="1A439B"/>
              </a:solidFill>
              <a:latin typeface="+mn-lt"/>
              <a:sym typeface="Wingdings" panose="05000000000000000000" pitchFamily="2" charset="2"/>
            </a:endParaRPr>
          </a:p>
          <a:p>
            <a:pPr>
              <a:defRPr/>
            </a:pPr>
            <a:endParaRPr lang="en-US" sz="2400" dirty="0">
              <a:solidFill>
                <a:srgbClr val="1A439B"/>
              </a:solidFill>
              <a:latin typeface="+mn-lt"/>
              <a:sym typeface="Wingdings" panose="05000000000000000000" pitchFamily="2" charset="2"/>
            </a:endParaRPr>
          </a:p>
          <a:p>
            <a:pPr>
              <a:defRPr/>
            </a:pPr>
            <a:r>
              <a:rPr lang="en-US" sz="2400" dirty="0">
                <a:solidFill>
                  <a:srgbClr val="1A439B"/>
                </a:solidFill>
                <a:latin typeface="+mn-lt"/>
                <a:sym typeface="Wingdings" panose="05000000000000000000" pitchFamily="2" charset="2"/>
              </a:rPr>
              <a:t>Nota: </a:t>
            </a:r>
            <a:r>
              <a:rPr lang="en-US" sz="2400" dirty="0" err="1">
                <a:solidFill>
                  <a:srgbClr val="1A439B"/>
                </a:solidFill>
                <a:latin typeface="+mn-lt"/>
                <a:sym typeface="Wingdings" panose="05000000000000000000" pitchFamily="2" charset="2"/>
              </a:rPr>
              <a:t>activar</a:t>
            </a:r>
            <a:r>
              <a:rPr lang="en-US" sz="2400" dirty="0">
                <a:solidFill>
                  <a:srgbClr val="1A439B"/>
                </a:solidFill>
                <a:latin typeface="+mn-lt"/>
                <a:sym typeface="Wingdings" panose="05000000000000000000" pitchFamily="2" charset="2"/>
              </a:rPr>
              <a:t> View &gt; Guides para </a:t>
            </a:r>
            <a:r>
              <a:rPr lang="en-US" sz="2400" dirty="0" err="1">
                <a:solidFill>
                  <a:srgbClr val="1A439B"/>
                </a:solidFill>
                <a:latin typeface="+mn-lt"/>
                <a:sym typeface="Wingdings" panose="05000000000000000000" pitchFamily="2" charset="2"/>
              </a:rPr>
              <a:t>ver</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melhor</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os</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limites</a:t>
            </a:r>
            <a:r>
              <a:rPr lang="en-US" sz="2400" dirty="0">
                <a:solidFill>
                  <a:srgbClr val="1A439B"/>
                </a:solidFill>
                <a:latin typeface="+mn-lt"/>
                <a:sym typeface="Wingdings" panose="05000000000000000000" pitchFamily="2" charset="2"/>
              </a:rPr>
              <a:t> das </a:t>
            </a:r>
            <a:r>
              <a:rPr lang="en-US" sz="2400" dirty="0" err="1">
                <a:solidFill>
                  <a:srgbClr val="1A439B"/>
                </a:solidFill>
                <a:latin typeface="+mn-lt"/>
                <a:sym typeface="Wingdings" panose="05000000000000000000" pitchFamily="2" charset="2"/>
              </a:rPr>
              <a:t>margens</a:t>
            </a:r>
            <a:r>
              <a:rPr lang="en-US" sz="2400" dirty="0">
                <a:solidFill>
                  <a:srgbClr val="1A439B"/>
                </a:solidFill>
                <a:latin typeface="+mn-lt"/>
                <a:sym typeface="Wingdings" panose="05000000000000000000" pitchFamily="2" charset="2"/>
              </a:rPr>
              <a:t>.</a:t>
            </a:r>
          </a:p>
          <a:p>
            <a:pPr>
              <a:defRPr/>
            </a:pPr>
            <a:endParaRPr lang="en-US" sz="2400" dirty="0">
              <a:solidFill>
                <a:srgbClr val="1A439B"/>
              </a:solidFill>
              <a:latin typeface="+mn-lt"/>
              <a:sym typeface="Wingdings" panose="05000000000000000000" pitchFamily="2" charset="2"/>
            </a:endParaRPr>
          </a:p>
        </p:txBody>
      </p:sp>
      <p:sp>
        <p:nvSpPr>
          <p:cNvPr id="23" name="Right Arrow Callout 22">
            <a:extLst>
              <a:ext uri="{FF2B5EF4-FFF2-40B4-BE49-F238E27FC236}">
                <a16:creationId xmlns="" xmlns:a16="http://schemas.microsoft.com/office/drawing/2014/main" id="{34550F33-B358-414B-96F5-3B79FD102D35}"/>
              </a:ext>
            </a:extLst>
          </p:cNvPr>
          <p:cNvSpPr/>
          <p:nvPr/>
        </p:nvSpPr>
        <p:spPr bwMode="auto">
          <a:xfrm>
            <a:off x="-4940300" y="23250525"/>
            <a:ext cx="4781550" cy="3489325"/>
          </a:xfrm>
          <a:prstGeom prst="rightArrowCallout">
            <a:avLst>
              <a:gd name="adj1" fmla="val 18349"/>
              <a:gd name="adj2" fmla="val 25000"/>
              <a:gd name="adj3" fmla="val 25000"/>
              <a:gd name="adj4" fmla="val 73346"/>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Área</a:t>
            </a:r>
            <a:r>
              <a:rPr lang="en-US" sz="2400" dirty="0">
                <a:solidFill>
                  <a:srgbClr val="1A439B"/>
                </a:solidFill>
                <a:latin typeface="+mn-lt"/>
              </a:rPr>
              <a:t> para o </a:t>
            </a:r>
            <a:r>
              <a:rPr lang="en-US" sz="3200" dirty="0">
                <a:solidFill>
                  <a:srgbClr val="1A439B"/>
                </a:solidFill>
                <a:latin typeface="+mn-lt"/>
              </a:rPr>
              <a:t>logo</a:t>
            </a:r>
            <a:r>
              <a:rPr lang="en-US" sz="2400" dirty="0">
                <a:solidFill>
                  <a:srgbClr val="1A439B"/>
                </a:solidFill>
                <a:latin typeface="+mn-lt"/>
              </a:rPr>
              <a:t> do </a:t>
            </a:r>
            <a:r>
              <a:rPr lang="en-US" sz="2400" dirty="0" err="1">
                <a:solidFill>
                  <a:srgbClr val="1A439B"/>
                </a:solidFill>
                <a:latin typeface="+mn-lt"/>
              </a:rPr>
              <a:t>projeto</a:t>
            </a:r>
            <a:r>
              <a:rPr lang="en-US" sz="2400" dirty="0">
                <a:solidFill>
                  <a:srgbClr val="1A439B"/>
                </a:solidFill>
                <a:latin typeface="+mn-lt"/>
              </a:rPr>
              <a:t>/</a:t>
            </a:r>
            <a:r>
              <a:rPr lang="en-US" sz="2400" dirty="0" err="1">
                <a:solidFill>
                  <a:srgbClr val="1A439B"/>
                </a:solidFill>
                <a:latin typeface="+mn-lt"/>
              </a:rPr>
              <a:t>trabalho</a:t>
            </a:r>
            <a:r>
              <a:rPr lang="en-US" sz="2400" dirty="0">
                <a:solidFill>
                  <a:srgbClr val="1A439B"/>
                </a:solidFill>
                <a:latin typeface="+mn-lt"/>
              </a:rPr>
              <a:t>, se </a:t>
            </a:r>
            <a:r>
              <a:rPr lang="en-US" sz="2400" dirty="0" err="1">
                <a:solidFill>
                  <a:srgbClr val="1A439B"/>
                </a:solidFill>
                <a:latin typeface="+mn-lt"/>
              </a:rPr>
              <a:t>aplicável</a:t>
            </a:r>
            <a:r>
              <a:rPr lang="en-US" sz="2400" dirty="0">
                <a:solidFill>
                  <a:srgbClr val="1A439B"/>
                </a:solidFill>
                <a:latin typeface="+mn-lt"/>
              </a:rPr>
              <a:t>. </a:t>
            </a:r>
          </a:p>
          <a:p>
            <a:pPr>
              <a:defRPr/>
            </a:pP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ficar</a:t>
            </a:r>
            <a:r>
              <a:rPr lang="en-US" sz="2400" dirty="0">
                <a:solidFill>
                  <a:srgbClr val="1A439B"/>
                </a:solidFill>
                <a:latin typeface="+mn-lt"/>
              </a:rPr>
              <a:t> dentro da </a:t>
            </a:r>
            <a:r>
              <a:rPr lang="en-US" sz="2400" dirty="0" err="1">
                <a:solidFill>
                  <a:srgbClr val="1A439B"/>
                </a:solidFill>
                <a:latin typeface="+mn-lt"/>
              </a:rPr>
              <a:t>coluna</a:t>
            </a:r>
            <a:r>
              <a:rPr lang="en-US" sz="2400" dirty="0">
                <a:solidFill>
                  <a:srgbClr val="1A439B"/>
                </a:solidFill>
                <a:latin typeface="+mn-lt"/>
              </a:rPr>
              <a:t>, </a:t>
            </a:r>
            <a:r>
              <a:rPr lang="en-US" sz="2400" dirty="0" err="1">
                <a:solidFill>
                  <a:srgbClr val="1A439B"/>
                </a:solidFill>
                <a:latin typeface="+mn-lt"/>
              </a:rPr>
              <a:t>acima</a:t>
            </a:r>
            <a:r>
              <a:rPr lang="en-US" sz="2400" dirty="0">
                <a:solidFill>
                  <a:srgbClr val="1A439B"/>
                </a:solidFill>
                <a:latin typeface="+mn-lt"/>
              </a:rPr>
              <a:t> dos logos </a:t>
            </a:r>
            <a:r>
              <a:rPr lang="en-US" sz="2400" dirty="0" err="1">
                <a:solidFill>
                  <a:srgbClr val="1A439B"/>
                </a:solidFill>
                <a:latin typeface="+mn-lt"/>
              </a:rPr>
              <a:t>instituicionais</a:t>
            </a:r>
            <a:endParaRPr lang="en-US" sz="2400" dirty="0">
              <a:solidFill>
                <a:srgbClr val="1A439B"/>
              </a:solidFill>
              <a:latin typeface="+mn-lt"/>
            </a:endParaRPr>
          </a:p>
          <a:p>
            <a:pPr>
              <a:defRPr/>
            </a:pPr>
            <a:endParaRPr lang="en-US" sz="2400" dirty="0">
              <a:solidFill>
                <a:srgbClr val="1A439B"/>
              </a:solidFill>
              <a:latin typeface="+mn-lt"/>
            </a:endParaRPr>
          </a:p>
        </p:txBody>
      </p:sp>
      <p:sp>
        <p:nvSpPr>
          <p:cNvPr id="7" name="Left Arrow Callout 6">
            <a:extLst>
              <a:ext uri="{FF2B5EF4-FFF2-40B4-BE49-F238E27FC236}">
                <a16:creationId xmlns="" xmlns:a16="http://schemas.microsoft.com/office/drawing/2014/main" id="{7415A53D-EADA-4464-A93D-5A81A54AC47A}"/>
              </a:ext>
            </a:extLst>
          </p:cNvPr>
          <p:cNvSpPr/>
          <p:nvPr/>
        </p:nvSpPr>
        <p:spPr bwMode="auto">
          <a:xfrm>
            <a:off x="21567775" y="522288"/>
            <a:ext cx="4906963" cy="2636837"/>
          </a:xfrm>
          <a:prstGeom prst="leftArrowCallout">
            <a:avLst>
              <a:gd name="adj1" fmla="val 25000"/>
              <a:gd name="adj2" fmla="val 25000"/>
              <a:gd name="adj3" fmla="val 25000"/>
              <a:gd name="adj4" fmla="val 80837"/>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n-lt"/>
              </a:rPr>
              <a:t>O </a:t>
            </a:r>
            <a:r>
              <a:rPr lang="en-US" sz="2400" dirty="0" err="1">
                <a:solidFill>
                  <a:srgbClr val="1A439B"/>
                </a:solidFill>
                <a:latin typeface="+mn-lt"/>
              </a:rPr>
              <a:t>título</a:t>
            </a:r>
            <a:r>
              <a:rPr lang="en-US" sz="2400" dirty="0">
                <a:solidFill>
                  <a:srgbClr val="1A439B"/>
                </a:solidFill>
                <a:latin typeface="+mn-lt"/>
              </a:rPr>
              <a:t> </a:t>
            </a: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ter</a:t>
            </a:r>
            <a:r>
              <a:rPr lang="en-US" sz="2400" dirty="0">
                <a:solidFill>
                  <a:srgbClr val="1A439B"/>
                </a:solidFill>
                <a:latin typeface="+mn-lt"/>
              </a:rPr>
              <a:t> </a:t>
            </a:r>
            <a:r>
              <a:rPr lang="en-US" sz="2400" dirty="0" err="1">
                <a:solidFill>
                  <a:srgbClr val="1A439B"/>
                </a:solidFill>
                <a:latin typeface="+mn-lt"/>
              </a:rPr>
              <a:t>uma</a:t>
            </a:r>
            <a:r>
              <a:rPr lang="en-US" sz="2400" dirty="0">
                <a:solidFill>
                  <a:srgbClr val="1A439B"/>
                </a:solidFill>
                <a:latin typeface="+mn-lt"/>
              </a:rPr>
              <a:t> </a:t>
            </a:r>
            <a:r>
              <a:rPr lang="en-US" sz="2400" dirty="0" err="1">
                <a:solidFill>
                  <a:srgbClr val="1A439B"/>
                </a:solidFill>
                <a:latin typeface="+mn-lt"/>
              </a:rPr>
              <a:t>linha</a:t>
            </a:r>
            <a:r>
              <a:rPr lang="en-US" sz="2400" dirty="0">
                <a:solidFill>
                  <a:srgbClr val="1A439B"/>
                </a:solidFill>
                <a:latin typeface="+mn-lt"/>
              </a:rPr>
              <a:t> (</a:t>
            </a:r>
            <a:r>
              <a:rPr lang="en-US" sz="2400" dirty="0" err="1">
                <a:solidFill>
                  <a:srgbClr val="1A439B"/>
                </a:solidFill>
                <a:latin typeface="+mn-lt"/>
              </a:rPr>
              <a:t>preferencialmente</a:t>
            </a:r>
            <a:r>
              <a:rPr lang="en-US" sz="2400" dirty="0">
                <a:solidFill>
                  <a:srgbClr val="1A439B"/>
                </a:solidFill>
                <a:latin typeface="+mn-lt"/>
              </a:rPr>
              <a:t>) </a:t>
            </a:r>
            <a:r>
              <a:rPr lang="en-US" sz="2400" dirty="0" err="1">
                <a:solidFill>
                  <a:srgbClr val="1A439B"/>
                </a:solidFill>
                <a:latin typeface="+mn-lt"/>
              </a:rPr>
              <a:t>ou</a:t>
            </a:r>
            <a:r>
              <a:rPr lang="en-US" sz="2400" dirty="0">
                <a:solidFill>
                  <a:srgbClr val="1A439B"/>
                </a:solidFill>
                <a:latin typeface="+mn-lt"/>
              </a:rPr>
              <a:t>, se </a:t>
            </a:r>
            <a:r>
              <a:rPr lang="en-US" sz="2400" dirty="0" err="1">
                <a:solidFill>
                  <a:srgbClr val="1A439B"/>
                </a:solidFill>
                <a:latin typeface="+mn-lt"/>
              </a:rPr>
              <a:t>necessário</a:t>
            </a:r>
            <a:r>
              <a:rPr lang="en-US" sz="2400" dirty="0">
                <a:solidFill>
                  <a:srgbClr val="1A439B"/>
                </a:solidFill>
                <a:latin typeface="+mn-lt"/>
              </a:rPr>
              <a:t>, </a:t>
            </a:r>
            <a:r>
              <a:rPr lang="en-US" sz="2400" dirty="0" err="1">
                <a:solidFill>
                  <a:srgbClr val="1A439B"/>
                </a:solidFill>
                <a:latin typeface="+mn-lt"/>
              </a:rPr>
              <a:t>duas</a:t>
            </a:r>
            <a:r>
              <a:rPr lang="en-US" sz="2400" dirty="0">
                <a:solidFill>
                  <a:srgbClr val="1A439B"/>
                </a:solidFill>
                <a:latin typeface="+mn-lt"/>
              </a:rPr>
              <a:t> </a:t>
            </a:r>
            <a:r>
              <a:rPr lang="en-US" sz="2400" dirty="0" err="1">
                <a:solidFill>
                  <a:srgbClr val="1A439B"/>
                </a:solidFill>
                <a:latin typeface="+mn-lt"/>
              </a:rPr>
              <a:t>linhas</a:t>
            </a:r>
            <a:r>
              <a:rPr lang="en-US" sz="2400" dirty="0">
                <a:solidFill>
                  <a:srgbClr val="1A439B"/>
                </a:solidFill>
                <a:latin typeface="+mn-lt"/>
              </a:rPr>
              <a:t>.</a:t>
            </a:r>
          </a:p>
          <a:p>
            <a:pPr>
              <a:defRPr/>
            </a:pPr>
            <a:endParaRPr lang="en-US" sz="2400" dirty="0">
              <a:solidFill>
                <a:srgbClr val="1A439B"/>
              </a:solidFill>
              <a:latin typeface="+mn-lt"/>
            </a:endParaRPr>
          </a:p>
          <a:p>
            <a:pPr>
              <a:defRPr/>
            </a:pPr>
            <a:r>
              <a:rPr lang="en-US" sz="2400" dirty="0" err="1">
                <a:solidFill>
                  <a:srgbClr val="1A439B"/>
                </a:solidFill>
                <a:latin typeface="+mn-lt"/>
              </a:rPr>
              <a:t>Não</a:t>
            </a:r>
            <a:r>
              <a:rPr lang="en-US" sz="2400" dirty="0">
                <a:solidFill>
                  <a:srgbClr val="1A439B"/>
                </a:solidFill>
                <a:latin typeface="+mn-lt"/>
              </a:rPr>
              <a:t> </a:t>
            </a:r>
            <a:r>
              <a:rPr lang="en-US" sz="2400" dirty="0" err="1">
                <a:solidFill>
                  <a:srgbClr val="1A439B"/>
                </a:solidFill>
                <a:latin typeface="+mn-lt"/>
              </a:rPr>
              <a:t>alterar</a:t>
            </a:r>
            <a:r>
              <a:rPr lang="en-US" sz="2400" dirty="0">
                <a:solidFill>
                  <a:srgbClr val="1A439B"/>
                </a:solidFill>
                <a:latin typeface="+mn-lt"/>
              </a:rPr>
              <a:t> </a:t>
            </a:r>
            <a:r>
              <a:rPr lang="en-US" sz="2400" dirty="0" err="1">
                <a:solidFill>
                  <a:srgbClr val="1A439B"/>
                </a:solidFill>
                <a:latin typeface="+mn-lt"/>
              </a:rPr>
              <a:t>posicionamento</a:t>
            </a:r>
            <a:r>
              <a:rPr lang="en-US" sz="2400" dirty="0">
                <a:solidFill>
                  <a:srgbClr val="1A439B"/>
                </a:solidFill>
                <a:latin typeface="+mn-lt"/>
              </a:rPr>
              <a:t> das textboxes</a:t>
            </a:r>
          </a:p>
        </p:txBody>
      </p:sp>
      <p:sp>
        <p:nvSpPr>
          <p:cNvPr id="26" name="Left Arrow Callout 25">
            <a:extLst>
              <a:ext uri="{FF2B5EF4-FFF2-40B4-BE49-F238E27FC236}">
                <a16:creationId xmlns="" xmlns:a16="http://schemas.microsoft.com/office/drawing/2014/main" id="{33463831-BACF-42DA-BB42-792DC7478161}"/>
              </a:ext>
            </a:extLst>
          </p:cNvPr>
          <p:cNvSpPr/>
          <p:nvPr/>
        </p:nvSpPr>
        <p:spPr bwMode="auto">
          <a:xfrm>
            <a:off x="21609050" y="4021138"/>
            <a:ext cx="6850063" cy="2990850"/>
          </a:xfrm>
          <a:prstGeom prst="leftArrowCallout">
            <a:avLst>
              <a:gd name="adj1" fmla="val 27109"/>
              <a:gd name="adj2" fmla="val 25000"/>
              <a:gd name="adj3" fmla="val 25000"/>
              <a:gd name="adj4" fmla="val 70134"/>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Incluir</a:t>
            </a:r>
            <a:r>
              <a:rPr lang="en-US" sz="2400" dirty="0">
                <a:solidFill>
                  <a:srgbClr val="1A439B"/>
                </a:solidFill>
                <a:latin typeface="+mn-lt"/>
              </a:rPr>
              <a:t> </a:t>
            </a:r>
            <a:r>
              <a:rPr lang="en-US" sz="2400" dirty="0" err="1">
                <a:solidFill>
                  <a:srgbClr val="1A439B"/>
                </a:solidFill>
                <a:latin typeface="+mn-lt"/>
              </a:rPr>
              <a:t>na</a:t>
            </a:r>
            <a:r>
              <a:rPr lang="en-US" sz="2400" dirty="0">
                <a:solidFill>
                  <a:srgbClr val="1A439B"/>
                </a:solidFill>
                <a:latin typeface="+mn-lt"/>
              </a:rPr>
              <a:t> </a:t>
            </a:r>
            <a:r>
              <a:rPr lang="en-US" sz="2400" dirty="0" err="1">
                <a:solidFill>
                  <a:srgbClr val="1A439B"/>
                </a:solidFill>
                <a:latin typeface="+mn-lt"/>
              </a:rPr>
              <a:t>última</a:t>
            </a:r>
            <a:r>
              <a:rPr lang="en-US" sz="2400" dirty="0">
                <a:solidFill>
                  <a:srgbClr val="1A439B"/>
                </a:solidFill>
                <a:latin typeface="+mn-lt"/>
              </a:rPr>
              <a:t> </a:t>
            </a:r>
            <a:r>
              <a:rPr lang="en-US" sz="2400" dirty="0" err="1">
                <a:solidFill>
                  <a:srgbClr val="1A439B"/>
                </a:solidFill>
                <a:latin typeface="+mn-lt"/>
              </a:rPr>
              <a:t>linha</a:t>
            </a:r>
            <a:r>
              <a:rPr lang="en-US" sz="2400" dirty="0">
                <a:solidFill>
                  <a:srgbClr val="1A439B"/>
                </a:solidFill>
                <a:latin typeface="+mn-lt"/>
              </a:rPr>
              <a:t>: </a:t>
            </a:r>
          </a:p>
          <a:p>
            <a:pPr marL="342900" indent="-342900">
              <a:buFontTx/>
              <a:buChar char="-"/>
              <a:defRPr/>
            </a:pPr>
            <a:r>
              <a:rPr lang="en-US" sz="2400" dirty="0" err="1">
                <a:solidFill>
                  <a:srgbClr val="1A439B"/>
                </a:solidFill>
                <a:latin typeface="+mn-lt"/>
              </a:rPr>
              <a:t>designação</a:t>
            </a:r>
            <a:r>
              <a:rPr lang="en-US" sz="2400" dirty="0">
                <a:solidFill>
                  <a:srgbClr val="1A439B"/>
                </a:solidFill>
                <a:latin typeface="+mn-lt"/>
              </a:rPr>
              <a:t> da </a:t>
            </a:r>
            <a:r>
              <a:rPr lang="en-US" sz="2400" dirty="0" err="1">
                <a:solidFill>
                  <a:srgbClr val="1A439B"/>
                </a:solidFill>
                <a:latin typeface="+mn-lt"/>
              </a:rPr>
              <a:t>unidade</a:t>
            </a:r>
            <a:r>
              <a:rPr lang="en-US" sz="2400" dirty="0">
                <a:solidFill>
                  <a:srgbClr val="1A439B"/>
                </a:solidFill>
                <a:latin typeface="+mn-lt"/>
              </a:rPr>
              <a:t> curricular, </a:t>
            </a:r>
            <a:r>
              <a:rPr lang="en-US" sz="2400" dirty="0" err="1">
                <a:solidFill>
                  <a:srgbClr val="1A439B"/>
                </a:solidFill>
                <a:latin typeface="+mn-lt"/>
              </a:rPr>
              <a:t>ano</a:t>
            </a:r>
            <a:r>
              <a:rPr lang="en-US" sz="2400" dirty="0">
                <a:solidFill>
                  <a:srgbClr val="1A439B"/>
                </a:solidFill>
                <a:latin typeface="+mn-lt"/>
              </a:rPr>
              <a:t> e </a:t>
            </a:r>
            <a:r>
              <a:rPr lang="en-US" sz="2400" dirty="0" err="1">
                <a:solidFill>
                  <a:srgbClr val="1A439B"/>
                </a:solidFill>
                <a:latin typeface="+mn-lt"/>
              </a:rPr>
              <a:t>curso</a:t>
            </a:r>
            <a:endParaRPr lang="en-US" sz="2400" dirty="0">
              <a:solidFill>
                <a:srgbClr val="1A439B"/>
              </a:solidFill>
              <a:latin typeface="+mn-lt"/>
            </a:endParaRPr>
          </a:p>
          <a:p>
            <a:pPr>
              <a:defRPr/>
            </a:pPr>
            <a:r>
              <a:rPr lang="en-US" sz="2400" dirty="0" err="1">
                <a:solidFill>
                  <a:srgbClr val="1A439B"/>
                </a:solidFill>
                <a:latin typeface="+mn-lt"/>
              </a:rPr>
              <a:t>ou</a:t>
            </a:r>
            <a:r>
              <a:rPr lang="en-US" sz="2400" dirty="0">
                <a:solidFill>
                  <a:srgbClr val="1A439B"/>
                </a:solidFill>
                <a:latin typeface="+mn-lt"/>
              </a:rPr>
              <a:t> </a:t>
            </a:r>
          </a:p>
          <a:p>
            <a:pPr marL="342900" indent="-342900">
              <a:buFontTx/>
              <a:buChar char="-"/>
              <a:defRPr/>
            </a:pPr>
            <a:r>
              <a:rPr lang="en-US" sz="2400" dirty="0" err="1">
                <a:solidFill>
                  <a:srgbClr val="1A439B"/>
                </a:solidFill>
                <a:latin typeface="+mn-lt"/>
              </a:rPr>
              <a:t>Designação</a:t>
            </a:r>
            <a:r>
              <a:rPr lang="en-US" sz="2400" dirty="0">
                <a:solidFill>
                  <a:srgbClr val="1A439B"/>
                </a:solidFill>
                <a:latin typeface="+mn-lt"/>
              </a:rPr>
              <a:t> do </a:t>
            </a:r>
            <a:r>
              <a:rPr lang="en-US" sz="2400" dirty="0" err="1">
                <a:solidFill>
                  <a:srgbClr val="1A439B"/>
                </a:solidFill>
                <a:latin typeface="+mn-lt"/>
              </a:rPr>
              <a:t>grau</a:t>
            </a:r>
            <a:r>
              <a:rPr lang="en-US" sz="2400" dirty="0">
                <a:solidFill>
                  <a:srgbClr val="1A439B"/>
                </a:solidFill>
                <a:latin typeface="+mn-lt"/>
              </a:rPr>
              <a:t> e </a:t>
            </a:r>
            <a:r>
              <a:rPr lang="en-US" sz="2400" dirty="0" err="1">
                <a:solidFill>
                  <a:srgbClr val="1A439B"/>
                </a:solidFill>
                <a:latin typeface="+mn-lt"/>
              </a:rPr>
              <a:t>curso</a:t>
            </a:r>
            <a:r>
              <a:rPr lang="en-US" sz="2400" dirty="0">
                <a:solidFill>
                  <a:srgbClr val="1A439B"/>
                </a:solidFill>
                <a:latin typeface="+mn-lt"/>
              </a:rPr>
              <a:t>, para as </a:t>
            </a:r>
            <a:r>
              <a:rPr lang="en-US" sz="2400" dirty="0" err="1">
                <a:solidFill>
                  <a:srgbClr val="1A439B"/>
                </a:solidFill>
                <a:latin typeface="+mn-lt"/>
              </a:rPr>
              <a:t>dissertações</a:t>
            </a:r>
            <a:r>
              <a:rPr lang="en-US" sz="2400" dirty="0">
                <a:solidFill>
                  <a:srgbClr val="1A439B"/>
                </a:solidFill>
                <a:latin typeface="+mn-lt"/>
              </a:rPr>
              <a:t>/</a:t>
            </a:r>
            <a:r>
              <a:rPr lang="en-US" sz="2400" dirty="0" err="1">
                <a:solidFill>
                  <a:srgbClr val="1A439B"/>
                </a:solidFill>
                <a:latin typeface="+mn-lt"/>
              </a:rPr>
              <a:t>teses</a:t>
            </a:r>
            <a:r>
              <a:rPr lang="en-US" sz="2400" dirty="0">
                <a:solidFill>
                  <a:srgbClr val="1A439B"/>
                </a:solidFill>
                <a:latin typeface="+mn-lt"/>
              </a:rPr>
              <a:t>, e.g.: </a:t>
            </a:r>
            <a:r>
              <a:rPr lang="en-US" sz="2400" dirty="0" err="1">
                <a:solidFill>
                  <a:srgbClr val="1A439B"/>
                </a:solidFill>
                <a:latin typeface="+mn-lt"/>
              </a:rPr>
              <a:t>Mestrado</a:t>
            </a:r>
            <a:r>
              <a:rPr lang="en-US" sz="2400" dirty="0">
                <a:solidFill>
                  <a:srgbClr val="1A439B"/>
                </a:solidFill>
                <a:latin typeface="+mn-lt"/>
              </a:rPr>
              <a:t> </a:t>
            </a:r>
            <a:r>
              <a:rPr lang="en-US" sz="2400" dirty="0" err="1">
                <a:solidFill>
                  <a:srgbClr val="1A439B"/>
                </a:solidFill>
                <a:latin typeface="+mn-lt"/>
              </a:rPr>
              <a:t>em</a:t>
            </a:r>
            <a:r>
              <a:rPr lang="en-US" sz="2400" dirty="0">
                <a:solidFill>
                  <a:srgbClr val="1A439B"/>
                </a:solidFill>
                <a:latin typeface="+mn-lt"/>
              </a:rPr>
              <a:t> </a:t>
            </a:r>
            <a:r>
              <a:rPr lang="en-US" sz="2400" dirty="0" err="1">
                <a:solidFill>
                  <a:srgbClr val="1A439B"/>
                </a:solidFill>
                <a:latin typeface="+mn-lt"/>
              </a:rPr>
              <a:t>Engenharia</a:t>
            </a:r>
            <a:r>
              <a:rPr lang="en-US" sz="2400" dirty="0">
                <a:solidFill>
                  <a:srgbClr val="1A439B"/>
                </a:solidFill>
                <a:latin typeface="+mn-lt"/>
              </a:rPr>
              <a:t> </a:t>
            </a:r>
            <a:r>
              <a:rPr lang="en-US" sz="2400" dirty="0" err="1">
                <a:solidFill>
                  <a:srgbClr val="1A439B"/>
                </a:solidFill>
                <a:latin typeface="+mn-lt"/>
              </a:rPr>
              <a:t>Informática</a:t>
            </a:r>
            <a:endParaRPr lang="en-US" sz="2400" dirty="0">
              <a:solidFill>
                <a:srgbClr val="1A439B"/>
              </a:solidFill>
              <a:latin typeface="+mn-lt"/>
            </a:endParaRPr>
          </a:p>
        </p:txBody>
      </p:sp>
      <p:sp>
        <p:nvSpPr>
          <p:cNvPr id="27" name="Left Arrow Callout 26">
            <a:extLst>
              <a:ext uri="{FF2B5EF4-FFF2-40B4-BE49-F238E27FC236}">
                <a16:creationId xmlns="" xmlns:a16="http://schemas.microsoft.com/office/drawing/2014/main" id="{601D15AF-05A5-441B-B600-0E617B1863E4}"/>
              </a:ext>
            </a:extLst>
          </p:cNvPr>
          <p:cNvSpPr/>
          <p:nvPr/>
        </p:nvSpPr>
        <p:spPr bwMode="auto">
          <a:xfrm>
            <a:off x="22285325" y="7770813"/>
            <a:ext cx="5191125" cy="2028825"/>
          </a:xfrm>
          <a:prstGeom prst="leftArrowCallout">
            <a:avLst>
              <a:gd name="adj1" fmla="val 25000"/>
              <a:gd name="adj2" fmla="val 25000"/>
              <a:gd name="adj3" fmla="val 25000"/>
              <a:gd name="adj4" fmla="val 68031"/>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n-lt"/>
              </a:rPr>
              <a:t>Se </a:t>
            </a:r>
            <a:r>
              <a:rPr lang="en-US" sz="2400" dirty="0" err="1">
                <a:solidFill>
                  <a:srgbClr val="1A439B"/>
                </a:solidFill>
                <a:latin typeface="+mn-lt"/>
              </a:rPr>
              <a:t>possível</a:t>
            </a:r>
            <a:r>
              <a:rPr lang="en-US" sz="2400" dirty="0">
                <a:solidFill>
                  <a:srgbClr val="1A439B"/>
                </a:solidFill>
                <a:latin typeface="+mn-lt"/>
              </a:rPr>
              <a:t>, </a:t>
            </a:r>
            <a:r>
              <a:rPr lang="en-US" sz="2400" dirty="0" err="1">
                <a:solidFill>
                  <a:srgbClr val="1A439B"/>
                </a:solidFill>
                <a:latin typeface="+mn-lt"/>
              </a:rPr>
              <a:t>em</a:t>
            </a:r>
            <a:r>
              <a:rPr lang="en-US" sz="2400" dirty="0">
                <a:solidFill>
                  <a:srgbClr val="1A439B"/>
                </a:solidFill>
                <a:latin typeface="+mn-lt"/>
              </a:rPr>
              <a:t> </a:t>
            </a:r>
            <a:r>
              <a:rPr lang="en-US" sz="2400" dirty="0" err="1">
                <a:solidFill>
                  <a:srgbClr val="1A439B"/>
                </a:solidFill>
                <a:latin typeface="+mn-lt"/>
              </a:rPr>
              <a:t>gráficos</a:t>
            </a:r>
            <a:r>
              <a:rPr lang="en-US" sz="2400" dirty="0">
                <a:solidFill>
                  <a:srgbClr val="1A439B"/>
                </a:solidFill>
                <a:latin typeface="+mn-lt"/>
              </a:rPr>
              <a:t>, </a:t>
            </a:r>
            <a:r>
              <a:rPr lang="en-US" sz="2400" dirty="0" err="1">
                <a:solidFill>
                  <a:srgbClr val="1A439B"/>
                </a:solidFill>
                <a:latin typeface="+mn-lt"/>
              </a:rPr>
              <a:t>usar</a:t>
            </a:r>
            <a:r>
              <a:rPr lang="en-US" sz="2400" dirty="0">
                <a:solidFill>
                  <a:srgbClr val="1A439B"/>
                </a:solidFill>
                <a:latin typeface="+mn-lt"/>
              </a:rPr>
              <a:t> a </a:t>
            </a:r>
            <a:r>
              <a:rPr lang="en-US" sz="2400" dirty="0" err="1">
                <a:solidFill>
                  <a:srgbClr val="1A439B"/>
                </a:solidFill>
                <a:latin typeface="+mn-lt"/>
              </a:rPr>
              <a:t>palete</a:t>
            </a:r>
            <a:r>
              <a:rPr lang="en-US" sz="2400" dirty="0">
                <a:solidFill>
                  <a:srgbClr val="1A439B"/>
                </a:solidFill>
                <a:latin typeface="+mn-lt"/>
              </a:rPr>
              <a:t> de cores do poster (</a:t>
            </a:r>
            <a:r>
              <a:rPr lang="en-US" sz="2400" dirty="0" err="1">
                <a:solidFill>
                  <a:srgbClr val="1A439B"/>
                </a:solidFill>
                <a:latin typeface="+mn-lt"/>
              </a:rPr>
              <a:t>azul</a:t>
            </a:r>
            <a:r>
              <a:rPr lang="en-US" sz="2400" dirty="0">
                <a:solidFill>
                  <a:srgbClr val="1A439B"/>
                </a:solidFill>
                <a:latin typeface="+mn-lt"/>
              </a:rPr>
              <a:t> </a:t>
            </a:r>
            <a:r>
              <a:rPr lang="en-US" sz="2400" dirty="0" err="1">
                <a:solidFill>
                  <a:srgbClr val="1A439B"/>
                </a:solidFill>
                <a:latin typeface="+mn-lt"/>
              </a:rPr>
              <a:t>escuro</a:t>
            </a:r>
            <a:r>
              <a:rPr lang="en-US" sz="2400" dirty="0">
                <a:solidFill>
                  <a:srgbClr val="1A439B"/>
                </a:solidFill>
                <a:latin typeface="+mn-lt"/>
              </a:rPr>
              <a:t>, </a:t>
            </a:r>
            <a:r>
              <a:rPr lang="en-US" sz="2400" dirty="0" err="1">
                <a:solidFill>
                  <a:srgbClr val="1A439B"/>
                </a:solidFill>
                <a:latin typeface="+mn-lt"/>
              </a:rPr>
              <a:t>azul</a:t>
            </a:r>
            <a:r>
              <a:rPr lang="en-US" sz="2400" dirty="0">
                <a:solidFill>
                  <a:srgbClr val="1A439B"/>
                </a:solidFill>
                <a:latin typeface="+mn-lt"/>
              </a:rPr>
              <a:t> claro, </a:t>
            </a:r>
            <a:r>
              <a:rPr lang="en-US" sz="2400" dirty="0" err="1">
                <a:solidFill>
                  <a:srgbClr val="1A439B"/>
                </a:solidFill>
                <a:latin typeface="+mn-lt"/>
              </a:rPr>
              <a:t>cinza</a:t>
            </a:r>
            <a:r>
              <a:rPr lang="en-US" sz="2400" dirty="0">
                <a:solidFill>
                  <a:srgbClr val="1A439B"/>
                </a:solidFill>
                <a:latin typeface="+mn-lt"/>
              </a:rPr>
              <a:t>)</a:t>
            </a:r>
          </a:p>
          <a:p>
            <a:pPr>
              <a:defRPr/>
            </a:pPr>
            <a:endParaRPr lang="en-US" sz="2400" dirty="0" err="1">
              <a:solidFill>
                <a:srgbClr val="1A439B"/>
              </a:solidFill>
              <a:latin typeface="+mn-lt"/>
            </a:endParaRPr>
          </a:p>
        </p:txBody>
      </p:sp>
      <p:sp>
        <p:nvSpPr>
          <p:cNvPr id="25" name="Right Arrow Callout 24">
            <a:extLst>
              <a:ext uri="{FF2B5EF4-FFF2-40B4-BE49-F238E27FC236}">
                <a16:creationId xmlns="" xmlns:a16="http://schemas.microsoft.com/office/drawing/2014/main" id="{9416753E-850D-498C-BD38-7CA3DFDC8BF4}"/>
              </a:ext>
            </a:extLst>
          </p:cNvPr>
          <p:cNvSpPr/>
          <p:nvPr/>
        </p:nvSpPr>
        <p:spPr bwMode="auto">
          <a:xfrm>
            <a:off x="-3565525" y="14349413"/>
            <a:ext cx="3384550" cy="2373312"/>
          </a:xfrm>
          <a:prstGeom prst="rightArrowCallout">
            <a:avLst>
              <a:gd name="adj1" fmla="val 19954"/>
              <a:gd name="adj2" fmla="val 26605"/>
              <a:gd name="adj3" fmla="val 25000"/>
              <a:gd name="adj4" fmla="val 75672"/>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Coluna</a:t>
            </a:r>
            <a:r>
              <a:rPr lang="en-US" sz="2400" dirty="0">
                <a:solidFill>
                  <a:srgbClr val="1A439B"/>
                </a:solidFill>
                <a:latin typeface="+mn-lt"/>
              </a:rPr>
              <a:t> vertical (à </a:t>
            </a:r>
            <a:r>
              <a:rPr lang="en-US" sz="2400" dirty="0" err="1">
                <a:solidFill>
                  <a:srgbClr val="1A439B"/>
                </a:solidFill>
                <a:latin typeface="+mn-lt"/>
              </a:rPr>
              <a:t>esquerda</a:t>
            </a:r>
            <a:r>
              <a:rPr lang="en-US" sz="2400" dirty="0">
                <a:solidFill>
                  <a:srgbClr val="1A439B"/>
                </a:solidFill>
                <a:latin typeface="+mn-lt"/>
              </a:rPr>
              <a:t>) </a:t>
            </a: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ficar</a:t>
            </a:r>
            <a:r>
              <a:rPr lang="en-US" sz="2400" dirty="0">
                <a:solidFill>
                  <a:srgbClr val="1A439B"/>
                </a:solidFill>
                <a:latin typeface="+mn-lt"/>
              </a:rPr>
              <a:t> </a:t>
            </a:r>
            <a:r>
              <a:rPr lang="en-US" sz="2400" dirty="0" err="1">
                <a:solidFill>
                  <a:srgbClr val="1A439B"/>
                </a:solidFill>
                <a:latin typeface="+mn-lt"/>
              </a:rPr>
              <a:t>vazia</a:t>
            </a:r>
            <a:endParaRPr lang="en-US" sz="2400" dirty="0">
              <a:solidFill>
                <a:srgbClr val="1A439B"/>
              </a:solidFill>
              <a:latin typeface="+mn-lt"/>
            </a:endParaRPr>
          </a:p>
        </p:txBody>
      </p:sp>
      <p:sp>
        <p:nvSpPr>
          <p:cNvPr id="28" name="Left Arrow Callout 6">
            <a:extLst>
              <a:ext uri="{FF2B5EF4-FFF2-40B4-BE49-F238E27FC236}">
                <a16:creationId xmlns="" xmlns:a16="http://schemas.microsoft.com/office/drawing/2014/main" id="{E3873C68-7B29-49F1-9B3B-56419DF84206}"/>
              </a:ext>
            </a:extLst>
          </p:cNvPr>
          <p:cNvSpPr/>
          <p:nvPr/>
        </p:nvSpPr>
        <p:spPr bwMode="auto">
          <a:xfrm>
            <a:off x="22285325" y="27913013"/>
            <a:ext cx="4751388" cy="3044825"/>
          </a:xfrm>
          <a:prstGeom prst="leftArrowCallout">
            <a:avLst>
              <a:gd name="adj1" fmla="val 25000"/>
              <a:gd name="adj2" fmla="val 25000"/>
              <a:gd name="adj3" fmla="val 25000"/>
              <a:gd name="adj4" fmla="val 70781"/>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Procurar</a:t>
            </a:r>
            <a:r>
              <a:rPr lang="en-US" sz="2400" dirty="0">
                <a:solidFill>
                  <a:srgbClr val="1A439B"/>
                </a:solidFill>
                <a:latin typeface="+mn-lt"/>
              </a:rPr>
              <a:t> que o </a:t>
            </a:r>
            <a:r>
              <a:rPr lang="en-US" sz="2400" dirty="0" err="1">
                <a:solidFill>
                  <a:srgbClr val="1A439B"/>
                </a:solidFill>
                <a:latin typeface="+mn-lt"/>
              </a:rPr>
              <a:t>corpo</a:t>
            </a:r>
            <a:r>
              <a:rPr lang="en-US" sz="2400" dirty="0">
                <a:solidFill>
                  <a:srgbClr val="1A439B"/>
                </a:solidFill>
                <a:latin typeface="+mn-lt"/>
              </a:rPr>
              <a:t> fique </a:t>
            </a:r>
            <a:r>
              <a:rPr lang="en-US" sz="2400" dirty="0" err="1">
                <a:solidFill>
                  <a:srgbClr val="1A439B"/>
                </a:solidFill>
                <a:latin typeface="+mn-lt"/>
              </a:rPr>
              <a:t>alinhado</a:t>
            </a:r>
            <a:r>
              <a:rPr lang="en-US" sz="2400" dirty="0">
                <a:solidFill>
                  <a:srgbClr val="1A439B"/>
                </a:solidFill>
                <a:latin typeface="+mn-lt"/>
              </a:rPr>
              <a:t> pela </a:t>
            </a:r>
            <a:r>
              <a:rPr lang="en-US" sz="2400" dirty="0" err="1">
                <a:solidFill>
                  <a:srgbClr val="1A439B"/>
                </a:solidFill>
                <a:latin typeface="+mn-lt"/>
              </a:rPr>
              <a:t>guia</a:t>
            </a:r>
            <a:r>
              <a:rPr lang="en-US" sz="2400" dirty="0">
                <a:solidFill>
                  <a:srgbClr val="1A439B"/>
                </a:solidFill>
                <a:latin typeface="+mn-lt"/>
              </a:rPr>
              <a:t>, </a:t>
            </a:r>
            <a:r>
              <a:rPr lang="en-US" sz="2400" dirty="0" err="1">
                <a:solidFill>
                  <a:srgbClr val="1A439B"/>
                </a:solidFill>
                <a:latin typeface="+mn-lt"/>
              </a:rPr>
              <a:t>nas</a:t>
            </a:r>
            <a:r>
              <a:rPr lang="en-US" sz="2400" dirty="0">
                <a:solidFill>
                  <a:srgbClr val="1A439B"/>
                </a:solidFill>
                <a:latin typeface="+mn-lt"/>
              </a:rPr>
              <a:t> </a:t>
            </a:r>
            <a:r>
              <a:rPr lang="en-US" sz="2400" dirty="0" err="1">
                <a:solidFill>
                  <a:srgbClr val="1A439B"/>
                </a:solidFill>
                <a:latin typeface="+mn-lt"/>
              </a:rPr>
              <a:t>duas</a:t>
            </a:r>
            <a:r>
              <a:rPr lang="en-US" sz="2400" dirty="0">
                <a:solidFill>
                  <a:srgbClr val="1A439B"/>
                </a:solidFill>
                <a:latin typeface="+mn-lt"/>
              </a:rPr>
              <a:t> </a:t>
            </a:r>
            <a:r>
              <a:rPr lang="en-US" sz="2400" dirty="0" err="1">
                <a:solidFill>
                  <a:srgbClr val="1A439B"/>
                </a:solidFill>
                <a:latin typeface="+mn-lt"/>
              </a:rPr>
              <a:t>colunas</a:t>
            </a:r>
            <a:r>
              <a:rPr lang="en-US" sz="2400" dirty="0">
                <a:solidFill>
                  <a:srgbClr val="1A439B"/>
                </a:solidFill>
                <a:latin typeface="+mn-lt"/>
              </a:rPr>
              <a:t>.</a:t>
            </a:r>
          </a:p>
          <a:p>
            <a:pPr>
              <a:defRPr/>
            </a:pPr>
            <a:endParaRPr lang="en-US" sz="2400" dirty="0">
              <a:solidFill>
                <a:srgbClr val="1A439B"/>
              </a:solidFill>
              <a:latin typeface="+mn-lt"/>
            </a:endParaRPr>
          </a:p>
          <a:p>
            <a:pPr>
              <a:defRPr/>
            </a:pPr>
            <a:endParaRPr lang="en-US" sz="2400" dirty="0">
              <a:solidFill>
                <a:srgbClr val="1A439B"/>
              </a:solidFill>
              <a:latin typeface="+mn-lt"/>
            </a:endParaRPr>
          </a:p>
        </p:txBody>
      </p:sp>
      <p:sp>
        <p:nvSpPr>
          <p:cNvPr id="6" name="Speech Bubble: Rectangle 5">
            <a:extLst>
              <a:ext uri="{FF2B5EF4-FFF2-40B4-BE49-F238E27FC236}">
                <a16:creationId xmlns="" xmlns:a16="http://schemas.microsoft.com/office/drawing/2014/main" id="{BD28A229-E33E-4E5F-BA10-BF7E75EB9BDF}"/>
              </a:ext>
            </a:extLst>
          </p:cNvPr>
          <p:cNvSpPr/>
          <p:nvPr/>
        </p:nvSpPr>
        <p:spPr bwMode="auto">
          <a:xfrm>
            <a:off x="-12839700" y="12503150"/>
            <a:ext cx="8561387" cy="5970588"/>
          </a:xfrm>
          <a:prstGeom prst="wedgeRectCallout">
            <a:avLst>
              <a:gd name="adj1" fmla="val -19014"/>
              <a:gd name="adj2" fmla="val 87506"/>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Produção</a:t>
            </a:r>
            <a:r>
              <a:rPr lang="en-US" sz="2400" dirty="0">
                <a:solidFill>
                  <a:srgbClr val="1A439B"/>
                </a:solidFill>
                <a:latin typeface="+mn-lt"/>
              </a:rPr>
              <a:t> do </a:t>
            </a:r>
            <a:r>
              <a:rPr lang="en-US" sz="2400" dirty="0">
                <a:solidFill>
                  <a:srgbClr val="1A439B"/>
                </a:solidFill>
                <a:latin typeface="+mj-lt"/>
              </a:rPr>
              <a:t>PDF da </a:t>
            </a:r>
            <a:r>
              <a:rPr lang="en-US" sz="2400" dirty="0" err="1">
                <a:solidFill>
                  <a:srgbClr val="1A439B"/>
                </a:solidFill>
                <a:latin typeface="+mj-lt"/>
              </a:rPr>
              <a:t>versão</a:t>
            </a:r>
            <a:r>
              <a:rPr lang="en-US" sz="2400" dirty="0">
                <a:solidFill>
                  <a:srgbClr val="1A439B"/>
                </a:solidFill>
                <a:latin typeface="+mj-lt"/>
              </a:rPr>
              <a:t> final:</a:t>
            </a:r>
          </a:p>
          <a:p>
            <a:pP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err="1">
                <a:solidFill>
                  <a:srgbClr val="1A439B"/>
                </a:solidFill>
                <a:latin typeface="+mn-lt"/>
              </a:rPr>
              <a:t>atenção</a:t>
            </a:r>
            <a:r>
              <a:rPr lang="en-US" sz="2400" dirty="0">
                <a:solidFill>
                  <a:srgbClr val="1A439B"/>
                </a:solidFill>
                <a:latin typeface="+mn-lt"/>
              </a:rPr>
              <a:t> à </a:t>
            </a:r>
            <a:r>
              <a:rPr lang="en-US" sz="2400" dirty="0" err="1">
                <a:solidFill>
                  <a:srgbClr val="1A439B"/>
                </a:solidFill>
                <a:latin typeface="+mn-lt"/>
              </a:rPr>
              <a:t>qualidade</a:t>
            </a:r>
            <a:r>
              <a:rPr lang="en-US" sz="2400" dirty="0">
                <a:solidFill>
                  <a:srgbClr val="1A439B"/>
                </a:solidFill>
                <a:latin typeface="+mn-lt"/>
              </a:rPr>
              <a:t> das imagens </a:t>
            </a:r>
            <a:r>
              <a:rPr lang="en-US" sz="2400" dirty="0" err="1">
                <a:solidFill>
                  <a:srgbClr val="1A439B"/>
                </a:solidFill>
                <a:latin typeface="+mn-lt"/>
              </a:rPr>
              <a:t>originais</a:t>
            </a:r>
            <a:r>
              <a:rPr lang="en-US" sz="2400" dirty="0">
                <a:solidFill>
                  <a:srgbClr val="1A439B"/>
                </a:solidFill>
                <a:latin typeface="+mn-lt"/>
              </a:rPr>
              <a:t>: </a:t>
            </a:r>
            <a:r>
              <a:rPr lang="en-US" sz="2400" dirty="0" err="1">
                <a:solidFill>
                  <a:srgbClr val="1A439B"/>
                </a:solidFill>
                <a:latin typeface="+mn-lt"/>
              </a:rPr>
              <a:t>pelo</a:t>
            </a:r>
            <a:r>
              <a:rPr lang="en-US" sz="2400" dirty="0">
                <a:solidFill>
                  <a:srgbClr val="1A439B"/>
                </a:solidFill>
                <a:latin typeface="+mn-lt"/>
              </a:rPr>
              <a:t> </a:t>
            </a:r>
            <a:r>
              <a:rPr lang="en-US" sz="2400" dirty="0" err="1">
                <a:solidFill>
                  <a:srgbClr val="1A439B"/>
                </a:solidFill>
                <a:latin typeface="+mn-lt"/>
              </a:rPr>
              <a:t>menos</a:t>
            </a:r>
            <a:r>
              <a:rPr lang="en-US" sz="2400" dirty="0">
                <a:solidFill>
                  <a:srgbClr val="1A439B"/>
                </a:solidFill>
                <a:latin typeface="+mn-lt"/>
              </a:rPr>
              <a:t> 300dpi (cores) </a:t>
            </a:r>
            <a:r>
              <a:rPr lang="en-US" sz="2400" dirty="0" err="1">
                <a:solidFill>
                  <a:srgbClr val="1A439B"/>
                </a:solidFill>
                <a:latin typeface="+mn-lt"/>
              </a:rPr>
              <a:t>ou</a:t>
            </a:r>
            <a:r>
              <a:rPr lang="en-US" sz="2400" dirty="0">
                <a:solidFill>
                  <a:srgbClr val="1A439B"/>
                </a:solidFill>
                <a:latin typeface="+mn-lt"/>
              </a:rPr>
              <a:t> 600dpi (</a:t>
            </a:r>
            <a:r>
              <a:rPr lang="en-US" sz="2400" dirty="0" err="1">
                <a:solidFill>
                  <a:srgbClr val="1A439B"/>
                </a:solidFill>
                <a:latin typeface="+mn-lt"/>
              </a:rPr>
              <a:t>escala</a:t>
            </a:r>
            <a:r>
              <a:rPr lang="en-US" sz="2400" dirty="0">
                <a:solidFill>
                  <a:srgbClr val="1A439B"/>
                </a:solidFill>
                <a:latin typeface="+mn-lt"/>
              </a:rPr>
              <a:t> de </a:t>
            </a:r>
            <a:r>
              <a:rPr lang="en-US" sz="2400" dirty="0" err="1">
                <a:solidFill>
                  <a:srgbClr val="1A439B"/>
                </a:solidFill>
                <a:latin typeface="+mn-lt"/>
              </a:rPr>
              <a:t>cinzentos</a:t>
            </a:r>
            <a:r>
              <a:rPr lang="en-US" sz="2400" dirty="0">
                <a:solidFill>
                  <a:srgbClr val="1A439B"/>
                </a:solidFill>
                <a:latin typeface="+mn-lt"/>
              </a:rPr>
              <a:t>).</a:t>
            </a:r>
          </a:p>
          <a:p>
            <a:pPr marL="342900" indent="-342900">
              <a:buFont typeface="Arial" panose="020B0604020202020204" pitchFamily="34" charset="0"/>
              <a:buChar char="•"/>
              <a:defRPr/>
            </a:pPr>
            <a:r>
              <a:rPr lang="en-US" sz="2400" dirty="0">
                <a:solidFill>
                  <a:srgbClr val="1A439B"/>
                </a:solidFill>
                <a:latin typeface="+mn-lt"/>
              </a:rPr>
              <a:t>o Office 2016 </a:t>
            </a:r>
            <a:r>
              <a:rPr lang="en-US" sz="2400" dirty="0" err="1">
                <a:solidFill>
                  <a:srgbClr val="1A439B"/>
                </a:solidFill>
                <a:latin typeface="+mn-lt"/>
              </a:rPr>
              <a:t>permite</a:t>
            </a:r>
            <a:r>
              <a:rPr lang="en-US" sz="2400" dirty="0">
                <a:solidFill>
                  <a:srgbClr val="1A439B"/>
                </a:solidFill>
                <a:latin typeface="+mn-lt"/>
              </a:rPr>
              <a:t> </a:t>
            </a:r>
            <a:r>
              <a:rPr lang="en-US" sz="2400" dirty="0" err="1">
                <a:solidFill>
                  <a:srgbClr val="1A439B"/>
                </a:solidFill>
                <a:latin typeface="+mn-lt"/>
              </a:rPr>
              <a:t>exportar</a:t>
            </a:r>
            <a:r>
              <a:rPr lang="en-US" sz="2400" dirty="0">
                <a:solidFill>
                  <a:srgbClr val="1A439B"/>
                </a:solidFill>
                <a:latin typeface="+mn-lt"/>
              </a:rPr>
              <a:t> PDF (File&gt;Export&gt;Create PDF). </a:t>
            </a:r>
            <a:r>
              <a:rPr lang="en-US" sz="2400" dirty="0" err="1">
                <a:solidFill>
                  <a:srgbClr val="1A439B"/>
                </a:solidFill>
                <a:latin typeface="+mn-lt"/>
              </a:rPr>
              <a:t>Selecionar</a:t>
            </a:r>
            <a:r>
              <a:rPr lang="en-US" sz="2400" dirty="0">
                <a:solidFill>
                  <a:srgbClr val="1A439B"/>
                </a:solidFill>
                <a:latin typeface="+mn-lt"/>
              </a:rPr>
              <a:t>: “Optimize for Printing”</a:t>
            </a:r>
          </a:p>
          <a:p>
            <a:pPr marL="342900" indent="-342900">
              <a:buFont typeface="Arial" panose="020B0604020202020204" pitchFamily="34" charset="0"/>
              <a:buChar char="•"/>
              <a:defRPr/>
            </a:pPr>
            <a:r>
              <a:rPr lang="en-US" sz="2400" dirty="0" err="1">
                <a:solidFill>
                  <a:srgbClr val="1A439B"/>
                </a:solidFill>
                <a:latin typeface="+mn-lt"/>
              </a:rPr>
              <a:t>Conferir</a:t>
            </a:r>
            <a:r>
              <a:rPr lang="en-US" sz="2400" dirty="0">
                <a:solidFill>
                  <a:srgbClr val="1A439B"/>
                </a:solidFill>
                <a:latin typeface="+mn-lt"/>
              </a:rPr>
              <a:t> que o PDF </a:t>
            </a:r>
            <a:r>
              <a:rPr lang="en-US" sz="2400" dirty="0" err="1">
                <a:solidFill>
                  <a:srgbClr val="1A439B"/>
                </a:solidFill>
                <a:latin typeface="+mn-lt"/>
              </a:rPr>
              <a:t>produzido</a:t>
            </a:r>
            <a:r>
              <a:rPr lang="en-US" sz="2400" dirty="0">
                <a:solidFill>
                  <a:srgbClr val="1A439B"/>
                </a:solidFill>
                <a:latin typeface="+mn-lt"/>
              </a:rPr>
              <a:t> </a:t>
            </a:r>
            <a:r>
              <a:rPr lang="en-US" sz="2400" dirty="0" err="1">
                <a:solidFill>
                  <a:srgbClr val="1A439B"/>
                </a:solidFill>
                <a:latin typeface="+mn-lt"/>
              </a:rPr>
              <a:t>tem</a:t>
            </a:r>
            <a:r>
              <a:rPr lang="en-US" sz="2400" dirty="0">
                <a:solidFill>
                  <a:srgbClr val="1A439B"/>
                </a:solidFill>
                <a:latin typeface="+mn-lt"/>
              </a:rPr>
              <a:t> a </a:t>
            </a:r>
            <a:r>
              <a:rPr lang="en-US" sz="2400" dirty="0" err="1">
                <a:solidFill>
                  <a:srgbClr val="1A439B"/>
                </a:solidFill>
                <a:latin typeface="+mn-lt"/>
              </a:rPr>
              <a:t>qualidade</a:t>
            </a:r>
            <a:r>
              <a:rPr lang="en-US" sz="2400" dirty="0">
                <a:solidFill>
                  <a:srgbClr val="1A439B"/>
                </a:solidFill>
                <a:latin typeface="+mn-lt"/>
              </a:rPr>
              <a:t> </a:t>
            </a:r>
            <a:r>
              <a:rPr lang="en-US" sz="2400" dirty="0" err="1">
                <a:solidFill>
                  <a:srgbClr val="1A439B"/>
                </a:solidFill>
                <a:latin typeface="+mn-lt"/>
              </a:rPr>
              <a:t>pretendida</a:t>
            </a:r>
            <a:r>
              <a:rPr lang="en-US" sz="2400" dirty="0">
                <a:solidFill>
                  <a:srgbClr val="1A439B"/>
                </a:solidFill>
                <a:latin typeface="+mn-lt"/>
              </a:rPr>
              <a:t>:  </a:t>
            </a:r>
            <a:r>
              <a:rPr lang="en-US" sz="2400" dirty="0" err="1">
                <a:solidFill>
                  <a:srgbClr val="1A439B"/>
                </a:solidFill>
                <a:latin typeface="+mn-lt"/>
              </a:rPr>
              <a:t>abrir</a:t>
            </a:r>
            <a:r>
              <a:rPr lang="en-US" sz="2400" dirty="0">
                <a:solidFill>
                  <a:srgbClr val="1A439B"/>
                </a:solidFill>
                <a:latin typeface="+mn-lt"/>
              </a:rPr>
              <a:t> num </a:t>
            </a:r>
            <a:r>
              <a:rPr lang="en-US" sz="2400" dirty="0" err="1">
                <a:solidFill>
                  <a:srgbClr val="1A439B"/>
                </a:solidFill>
                <a:latin typeface="+mn-lt"/>
              </a:rPr>
              <a:t>visualizador</a:t>
            </a:r>
            <a:r>
              <a:rPr lang="en-US" sz="2400" dirty="0">
                <a:solidFill>
                  <a:srgbClr val="1A439B"/>
                </a:solidFill>
                <a:latin typeface="+mn-lt"/>
              </a:rPr>
              <a:t> de PDF e </a:t>
            </a:r>
            <a:r>
              <a:rPr lang="en-US" sz="2400" dirty="0" err="1">
                <a:solidFill>
                  <a:srgbClr val="1A439B"/>
                </a:solidFill>
                <a:latin typeface="+mn-lt"/>
              </a:rPr>
              <a:t>fazer</a:t>
            </a:r>
            <a:r>
              <a:rPr lang="en-US" sz="2400" dirty="0">
                <a:solidFill>
                  <a:srgbClr val="1A439B"/>
                </a:solidFill>
                <a:latin typeface="+mn-lt"/>
              </a:rPr>
              <a:t> zoom a 400% </a:t>
            </a:r>
            <a:r>
              <a:rPr lang="en-US" sz="2400" dirty="0">
                <a:solidFill>
                  <a:srgbClr val="1A439B"/>
                </a:solidFill>
                <a:latin typeface="+mn-lt"/>
                <a:sym typeface="Wingdings" panose="05000000000000000000" pitchFamily="2" charset="2"/>
              </a:rPr>
              <a:t></a:t>
            </a:r>
            <a:r>
              <a:rPr lang="en-US" sz="2400" dirty="0">
                <a:solidFill>
                  <a:srgbClr val="1A439B"/>
                </a:solidFill>
                <a:latin typeface="+mn-lt"/>
              </a:rPr>
              <a:t> </a:t>
            </a:r>
            <a:r>
              <a:rPr lang="en-US" sz="2400" dirty="0" err="1">
                <a:solidFill>
                  <a:srgbClr val="1A439B"/>
                </a:solidFill>
                <a:latin typeface="+mn-lt"/>
              </a:rPr>
              <a:t>confirmar</a:t>
            </a:r>
            <a:r>
              <a:rPr lang="en-US" sz="2400" dirty="0">
                <a:solidFill>
                  <a:srgbClr val="1A439B"/>
                </a:solidFill>
                <a:latin typeface="+mn-lt"/>
              </a:rPr>
              <a:t> o </a:t>
            </a:r>
            <a:r>
              <a:rPr lang="en-US" sz="2400" dirty="0" err="1">
                <a:solidFill>
                  <a:srgbClr val="1A439B"/>
                </a:solidFill>
                <a:latin typeface="+mn-lt"/>
              </a:rPr>
              <a:t>aspeto</a:t>
            </a:r>
            <a:r>
              <a:rPr lang="en-US" sz="2400" dirty="0">
                <a:solidFill>
                  <a:srgbClr val="1A439B"/>
                </a:solidFill>
                <a:latin typeface="+mn-lt"/>
              </a:rPr>
              <a:t> dos </a:t>
            </a:r>
            <a:r>
              <a:rPr lang="en-US" sz="2400" dirty="0" err="1">
                <a:solidFill>
                  <a:srgbClr val="1A439B"/>
                </a:solidFill>
                <a:latin typeface="+mn-lt"/>
              </a:rPr>
              <a:t>vários</a:t>
            </a:r>
            <a:r>
              <a:rPr lang="en-US" sz="2400" dirty="0">
                <a:solidFill>
                  <a:srgbClr val="1A439B"/>
                </a:solidFill>
                <a:latin typeface="+mn-lt"/>
              </a:rPr>
              <a:t> </a:t>
            </a:r>
            <a:r>
              <a:rPr lang="en-US" sz="2400" dirty="0" err="1">
                <a:solidFill>
                  <a:srgbClr val="1A439B"/>
                </a:solidFill>
                <a:latin typeface="+mn-lt"/>
              </a:rPr>
              <a:t>elementos</a:t>
            </a:r>
            <a:r>
              <a:rPr lang="en-US" sz="2400" dirty="0">
                <a:solidFill>
                  <a:srgbClr val="1A439B"/>
                </a:solidFill>
                <a:latin typeface="+mn-lt"/>
              </a:rPr>
              <a:t> do poster.</a:t>
            </a:r>
          </a:p>
          <a:p>
            <a:pPr marL="342900" indent="-342900">
              <a:buFont typeface="Arial" panose="020B0604020202020204" pitchFamily="34" charset="0"/>
              <a:buChar char="•"/>
              <a:defRPr/>
            </a:pPr>
            <a:endParaRPr lang="pt-PT" sz="2400" dirty="0" err="1">
              <a:solidFill>
                <a:srgbClr val="1A439B"/>
              </a:solidFill>
              <a:latin typeface="+mn-lt"/>
            </a:endParaRPr>
          </a:p>
        </p:txBody>
      </p:sp>
      <p:pic>
        <p:nvPicPr>
          <p:cNvPr id="5140" name="Picture 6">
            <a:extLst>
              <a:ext uri="{FF2B5EF4-FFF2-40B4-BE49-F238E27FC236}">
                <a16:creationId xmlns="" xmlns:a16="http://schemas.microsoft.com/office/drawing/2014/main" id="{8D48D778-5D5B-4476-9C1B-5B78F3C8BB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23899813"/>
            <a:ext cx="781208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4">
            <a:extLst>
              <a:ext uri="{FF2B5EF4-FFF2-40B4-BE49-F238E27FC236}">
                <a16:creationId xmlns="" xmlns:a16="http://schemas.microsoft.com/office/drawing/2014/main" id="{4F7CBFB9-10A6-4976-A4D4-6A8B9E512A1D}"/>
              </a:ext>
            </a:extLst>
          </p:cNvPr>
          <p:cNvSpPr txBox="1">
            <a:spLocks noChangeArrowheads="1"/>
          </p:cNvSpPr>
          <p:nvPr/>
        </p:nvSpPr>
        <p:spPr bwMode="auto">
          <a:xfrm>
            <a:off x="4791075" y="29106813"/>
            <a:ext cx="783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en-US" altLang="en-US" sz="2000" dirty="0">
                <a:solidFill>
                  <a:srgbClr val="019FE0"/>
                </a:solidFill>
                <a:latin typeface="+mn-lt"/>
              </a:rPr>
              <a:t>Fig 2- Caption goes here. </a:t>
            </a:r>
          </a:p>
        </p:txBody>
      </p:sp>
      <p:sp>
        <p:nvSpPr>
          <p:cNvPr id="29" name="TextBox 13">
            <a:extLst>
              <a:ext uri="{FF2B5EF4-FFF2-40B4-BE49-F238E27FC236}">
                <a16:creationId xmlns="" xmlns:a16="http://schemas.microsoft.com/office/drawing/2014/main" id="{B6A32692-66E1-4B0A-9499-A64C44729178}"/>
              </a:ext>
            </a:extLst>
          </p:cNvPr>
          <p:cNvSpPr txBox="1">
            <a:spLocks noChangeArrowheads="1"/>
          </p:cNvSpPr>
          <p:nvPr/>
        </p:nvSpPr>
        <p:spPr bwMode="auto">
          <a:xfrm>
            <a:off x="13011150" y="20588288"/>
            <a:ext cx="7812088" cy="2586037"/>
          </a:xfrm>
          <a:prstGeom prst="rect">
            <a:avLst/>
          </a:prstGeom>
          <a:solidFill>
            <a:srgbClr val="DCDCDC"/>
          </a:solidFill>
          <a:ln>
            <a:noFill/>
          </a:ln>
          <a:extLst/>
        </p:spPr>
        <p:txBody>
          <a:bodyPr lIns="72000" tIns="72000" rIns="72000" bIns="108000">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The award highlight</a:t>
            </a:r>
          </a:p>
          <a:p>
            <a:pPr>
              <a:lnSpc>
                <a:spcPct val="120000"/>
              </a:lnSpc>
              <a:defRPr/>
            </a:pPr>
            <a:r>
              <a:rPr lang="en-GB" altLang="en-US" sz="2500" dirty="0">
                <a:latin typeface="Noto Sans Disp" panose="020B0502040504020204" pitchFamily="34"/>
                <a:ea typeface="Noto Sans Disp" panose="020B0502040504020204" pitchFamily="34"/>
                <a:cs typeface="Noto Sans Disp" panose="020B0502040504020204" pitchFamily="34"/>
              </a:rPr>
              <a:t>Some highlight is a box to stress a key point or summarize findings. Could go like this. </a:t>
            </a:r>
          </a:p>
          <a:p>
            <a:pPr marL="342900" indent="-342900">
              <a:lnSpc>
                <a:spcPct val="120000"/>
              </a:lnSpc>
              <a:buFont typeface="Arial" panose="020B0604020202020204" pitchFamily="34" charset="0"/>
              <a:buChar char="•"/>
              <a:defRPr/>
            </a:pPr>
            <a:r>
              <a:rPr lang="en-US" altLang="en-US" sz="2500" dirty="0">
                <a:latin typeface="Noto Sans Disp" panose="020B0502040504020204" pitchFamily="34"/>
                <a:ea typeface="Noto Sans Disp" panose="020B0502040504020204" pitchFamily="34"/>
                <a:cs typeface="Noto Sans Disp" panose="020B0502040504020204" pitchFamily="34"/>
              </a:rPr>
              <a:t>This work received The </a:t>
            </a:r>
            <a:r>
              <a:rPr lang="en-US" altLang="en-US" sz="2500" dirty="0" err="1">
                <a:latin typeface="Noto Sans Disp" panose="020B0502040504020204" pitchFamily="34"/>
                <a:ea typeface="Noto Sans Disp" panose="020B0502040504020204" pitchFamily="34"/>
                <a:cs typeface="Noto Sans Disp" panose="020B0502040504020204" pitchFamily="34"/>
              </a:rPr>
              <a:t>Grunvald-Letnikov</a:t>
            </a:r>
            <a:r>
              <a:rPr lang="en-US" altLang="en-US" sz="2500" dirty="0">
                <a:latin typeface="Noto Sans Disp" panose="020B0502040504020204" pitchFamily="34"/>
                <a:ea typeface="Noto Sans Disp" panose="020B0502040504020204" pitchFamily="34"/>
                <a:cs typeface="Noto Sans Disp" panose="020B0502040504020204" pitchFamily="34"/>
              </a:rPr>
              <a:t> award</a:t>
            </a:r>
          </a:p>
          <a:p>
            <a:pPr marL="342900" indent="-342900">
              <a:lnSpc>
                <a:spcPct val="120000"/>
              </a:lnSpc>
              <a:buFont typeface="Arial" panose="020B0604020202020204" pitchFamily="34" charset="0"/>
              <a:buChar char="•"/>
              <a:defRPr/>
            </a:pPr>
            <a:r>
              <a:rPr lang="en-US" altLang="en-US" sz="2500" dirty="0">
                <a:latin typeface="Noto Sans Disp" panose="020B0502040504020204" pitchFamily="34"/>
                <a:ea typeface="Noto Sans Disp" panose="020B0502040504020204" pitchFamily="34"/>
                <a:cs typeface="Noto Sans Disp" panose="020B0502040504020204" pitchFamily="34"/>
              </a:rPr>
              <a:t> The </a:t>
            </a:r>
            <a:r>
              <a:rPr lang="en-US" altLang="en-US" sz="2500" dirty="0" err="1">
                <a:latin typeface="Noto Sans Disp" panose="020B0502040504020204" pitchFamily="34"/>
                <a:ea typeface="Noto Sans Disp" panose="020B0502040504020204" pitchFamily="34"/>
                <a:cs typeface="Noto Sans Disp" panose="020B0502040504020204" pitchFamily="34"/>
              </a:rPr>
              <a:t>Grunvald-Letnikov</a:t>
            </a:r>
            <a:r>
              <a:rPr lang="en-US" altLang="en-US" sz="2500" dirty="0">
                <a:latin typeface="Noto Sans Disp" panose="020B0502040504020204" pitchFamily="34"/>
                <a:ea typeface="Noto Sans Disp" panose="020B0502040504020204" pitchFamily="34"/>
                <a:cs typeface="Noto Sans Disp" panose="020B0502040504020204" pitchFamily="34"/>
              </a:rPr>
              <a:t> award is great</a:t>
            </a:r>
            <a:endParaRPr lang="en-GB" altLang="en-US" sz="2500" dirty="0">
              <a:latin typeface="Noto Sans Disp" panose="020B0502040504020204" pitchFamily="34"/>
              <a:ea typeface="Noto Sans Disp" panose="020B0502040504020204" pitchFamily="34"/>
              <a:cs typeface="Noto Sans Disp" panose="020B0502040504020204" pitchFamily="34"/>
            </a:endParaRPr>
          </a:p>
        </p:txBody>
      </p:sp>
      <p:sp>
        <p:nvSpPr>
          <p:cNvPr id="30" name="TextBox 13">
            <a:extLst>
              <a:ext uri="{FF2B5EF4-FFF2-40B4-BE49-F238E27FC236}">
                <a16:creationId xmlns="" xmlns:a16="http://schemas.microsoft.com/office/drawing/2014/main" id="{1CF684E7-3C48-45A9-B692-C740618C3BC0}"/>
              </a:ext>
            </a:extLst>
          </p:cNvPr>
          <p:cNvSpPr txBox="1">
            <a:spLocks noChangeArrowheads="1"/>
          </p:cNvSpPr>
          <p:nvPr/>
        </p:nvSpPr>
        <p:spPr bwMode="auto">
          <a:xfrm>
            <a:off x="13052425" y="23398163"/>
            <a:ext cx="7848600"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b"/>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Conclusion</a:t>
            </a:r>
          </a:p>
          <a:p>
            <a:pPr>
              <a:lnSpc>
                <a:spcPct val="120000"/>
              </a:lnSpc>
              <a:defRPr/>
            </a:pPr>
            <a:r>
              <a:rPr lang="en-GB" altLang="en-US" sz="2500" dirty="0">
                <a:latin typeface="+mn-lt"/>
                <a:cs typeface="Segoe UI Light" panose="020B0502040204020203" pitchFamily="34" charset="0"/>
              </a:rPr>
              <a:t>This work received The </a:t>
            </a:r>
            <a:r>
              <a:rPr lang="en-GB" altLang="en-US" sz="2500" dirty="0" err="1">
                <a:latin typeface="+mn-lt"/>
                <a:cs typeface="Segoe UI Light" panose="020B0502040204020203" pitchFamily="34" charset="0"/>
              </a:rPr>
              <a:t>Grunvald-Letnikov</a:t>
            </a:r>
            <a:r>
              <a:rPr lang="en-GB" altLang="en-US" sz="2500" dirty="0">
                <a:latin typeface="+mn-lt"/>
                <a:cs typeface="Segoe UI Light" panose="020B0502040204020203" pitchFamily="34" charset="0"/>
              </a:rPr>
              <a:t> award for the best student paper – theory, on the Inter-national Conference “Fractional Differentiation and Applications”, that took place in Nanjing, China, from 14th to 17th May 2012 (see Fig. 1). </a:t>
            </a:r>
          </a:p>
          <a:p>
            <a:pPr>
              <a:lnSpc>
                <a:spcPct val="120000"/>
              </a:lnSpc>
              <a:defRPr/>
            </a:pPr>
            <a:endParaRPr lang="en-GB" altLang="en-US" sz="2500" dirty="0">
              <a:solidFill>
                <a:srgbClr val="0018A8"/>
              </a:solidFill>
              <a:latin typeface="+mn-lt"/>
            </a:endParaRPr>
          </a:p>
          <a:p>
            <a:pPr>
              <a:lnSpc>
                <a:spcPct val="120000"/>
              </a:lnSpc>
              <a:defRPr/>
            </a:pPr>
            <a:r>
              <a:rPr lang="en-GB" altLang="en-US" sz="3200" dirty="0">
                <a:solidFill>
                  <a:srgbClr val="019FE0"/>
                </a:solidFill>
                <a:latin typeface="+mj-lt"/>
                <a:cs typeface="Arial" panose="020B0604020202020204" pitchFamily="34" charset="0"/>
              </a:rPr>
              <a:t>References</a:t>
            </a:r>
          </a:p>
          <a:p>
            <a:pPr>
              <a:lnSpc>
                <a:spcPct val="120000"/>
              </a:lnSpc>
              <a:defRPr/>
            </a:pPr>
            <a:r>
              <a:rPr lang="en-GB" altLang="en-US" sz="2000" dirty="0" err="1">
                <a:latin typeface="+mn-lt"/>
              </a:rPr>
              <a:t>Pinho</a:t>
            </a:r>
            <a:r>
              <a:rPr lang="en-GB" altLang="en-US" sz="2000" dirty="0">
                <a:latin typeface="+mn-lt"/>
              </a:rPr>
              <a:t>, C., </a:t>
            </a:r>
            <a:r>
              <a:rPr lang="en-GB" altLang="en-US" sz="2000" dirty="0" err="1">
                <a:latin typeface="+mn-lt"/>
              </a:rPr>
              <a:t>Madaleno</a:t>
            </a:r>
            <a:r>
              <a:rPr lang="en-GB" altLang="en-US" sz="2000" dirty="0">
                <a:latin typeface="+mn-lt"/>
              </a:rPr>
              <a:t>, M. and Santos, H. (2013), “The usefulness of financial analysts reports: A content analysis approach”, International Journal of Management (IJM), June, Vol. 30, No. 2, Part 2, pp. 631-648; ISSN: 0813-0183.</a:t>
            </a:r>
            <a:endParaRPr lang="en-US" altLang="en-US" sz="2000" dirty="0">
              <a:latin typeface="+mn-lt"/>
            </a:endParaRPr>
          </a:p>
        </p:txBody>
      </p:sp>
      <p:sp>
        <p:nvSpPr>
          <p:cNvPr id="5144" name="Title 1">
            <a:extLst>
              <a:ext uri="{FF2B5EF4-FFF2-40B4-BE49-F238E27FC236}">
                <a16:creationId xmlns="" xmlns:a16="http://schemas.microsoft.com/office/drawing/2014/main" id="{C116E15B-25C5-4F51-B488-3C29DBA8A348}"/>
              </a:ext>
            </a:extLst>
          </p:cNvPr>
          <p:cNvSpPr>
            <a:spLocks noGrp="1" noChangeArrowheads="1"/>
          </p:cNvSpPr>
          <p:nvPr>
            <p:ph type="title"/>
          </p:nvPr>
        </p:nvSpPr>
        <p:spPr>
          <a:xfrm>
            <a:off x="4754563" y="1709738"/>
            <a:ext cx="16090900" cy="1638300"/>
          </a:xfrm>
        </p:spPr>
        <p:txBody>
          <a:bodyPr/>
          <a:lstStyle/>
          <a:p>
            <a:pPr>
              <a:lnSpc>
                <a:spcPct val="85000"/>
              </a:lnSpc>
            </a:pPr>
            <a:r>
              <a:rPr lang="en-US"/>
              <a:t>Connecting the line integral around a simple closed curve with a double integral</a:t>
            </a:r>
            <a:endParaRPr lang="pt-PT"/>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1259</Words>
  <Application>Microsoft Office PowerPoint</Application>
  <PresentationFormat>Custom</PresentationFormat>
  <Paragraphs>85</Paragraphs>
  <Slides>2</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6" baseType="lpstr">
      <vt:lpstr>Arial</vt:lpstr>
      <vt:lpstr>Times</vt:lpstr>
      <vt:lpstr>Wingdings</vt:lpstr>
      <vt:lpstr>Noto Sans SemBd</vt:lpstr>
      <vt:lpstr>Calibri</vt:lpstr>
      <vt:lpstr>Segoe UI Light</vt:lpstr>
      <vt:lpstr>Segoe UI</vt:lpstr>
      <vt:lpstr>ＭＳ Ｐゴシック</vt:lpstr>
      <vt:lpstr>Noto Sans Disp Light</vt:lpstr>
      <vt:lpstr>Noto Sans Disp Cond SemBd</vt:lpstr>
      <vt:lpstr>Noto Sans Disp</vt:lpstr>
      <vt:lpstr>Noto Sans Disp SemBd</vt:lpstr>
      <vt:lpstr>Blank Presentation</vt:lpstr>
      <vt:lpstr>CorelDRAW</vt:lpstr>
      <vt:lpstr>PowerPoint Presentation</vt:lpstr>
      <vt:lpstr>Connecting the line integral around a simple closed curve with a double integral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2018-05-28T09:26:33Z</dcterms:created>
  <dcterms:modified xsi:type="dcterms:W3CDTF">2019-06-17T20:06:06Z</dcterms:modified>
</cp:coreProperties>
</file>